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63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10-05T10:39:48.50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14715 2088 712 0,'0'0'236'16,"0"0"-31"-16,0 12 2 0,0-12-22 0,0 0-14 15,0 0-1-15,0 0-22 0,0 0-3 16,0 0-35-16,0 0-1 0,0 0-7 0,0 13 2 16,0-13-13-16,0 0-13 0,0 0-12 0,6 15 0 15,-6-14-11-15,-2 0 4 0,2-1-15 16,0 0-26-16,0 1-6 0,0-1-23 0,0 0-20 15,0 1-13-15,0 0-39 0,0-1-57 16,0 1 14-16,0 0-233 0,-2-1 24 0,2 2 25 16,0-1 21-16,0-1 22 0,0 2 14 0,-2 1 13 15</inkml:trace>
  <inkml:trace contextRef="#ctx0" brushRef="#br0" timeOffset="1576.5">13996 5324 491 0,'0'0'119'0,"0"0"-25"15,0 0 18-15,0 0-35 0,0 0-6 16,0 0 17-16,0 0-12 0,0 0-18 0,0 0-4 16,0 0-29-16,0 0 20 0,0 0-20 0,0 12-2 15,0-12-21-15,0 0-12 0,0 0-47 0,0 0-65 16,0 0-67-16,0 0-85 0,0 0-34 15</inkml:trace>
  <inkml:trace contextRef="#ctx0" brushRef="#br0" timeOffset="2458.63">14024 5487 468 0,'0'0'325'0,"0"13"-46"0,0-13-32 0,0 0-21 15,13 0-13-15,-13 0-24 0,0 0-11 16,0 0-29-16,0 0-3 0,0 13-24 15,23 1 18-15,-22-13-21 0,2-1-29 0,-2 0-19 16,0 0 25-16,0 2-27 0,1 0-9 0,-2 0 5 16,0-1-17-16,3-1 1 0,-3 1-18 0,0-1 20 15,1-1-34-15,0 1 9 0,-1 0 15 16,2 0-58-16,-2-1 4 0,1-1-30 0,0 0-30 16,-1 0-24-16,1-2-4 0,1 0-43 0,0 0 14 15,0-2-122-15,5-6-88 0,-1 3 28 16,0-6 20-16,0-1-52 0,3 1 29 0,-2-2-9 15,2 0 62-15</inkml:trace>
  <inkml:trace contextRef="#ctx0" brushRef="#br0" timeOffset="3162.57">15376 3341 247 0,'0'0'240'16,"0"0"-48"-16,0 0-26 0,15 0-31 0,-15 0-22 15,0 0-24-15,0 0-26 0,0 0-7 0,0 0-7 16,13 0-4-16,-13 0-283 0,16 16 15 16,-14-13 13-16,0 0-95 0</inkml:trace>
  <inkml:trace contextRef="#ctx0" brushRef="#br0" timeOffset="3833.86">15454 6694 442 0,'0'0'201'0,"0"0"-82"0,0 0-36 16,0 0-8-16,0 14-12 0,0-14-141 0,0 0-105 15,0 0-85-15</inkml:trace>
  <inkml:trace contextRef="#ctx0" brushRef="#br0" timeOffset="5784.81">16022 4824 291 0,'0'0'274'16,"0"0"-54"-16,0 0-9 0,0 0-26 16,0 0-19-16,0 0-8 0,0 0-6 0,0 0-26 15,0 0-4-15,0 0-13 0,0 0-18 16,0 0-2-16,0 0-8 0,0 0-8 0,0 0-9 16,0 0 12-16,0 0-18 0,0 0-2 0,0 0-13 15,0 0 18-15,0 0-20 0,0 0 7 16,0 0-8-16,0 0 0 0,0 0 11 0,0 0-19 15,0 0 16-15,0 0-22 0,0 0 3 16,0 0-4-16,0 0 0 0,0 0-3 0,0 0 0 16,0 0 7-16,0 0-9 0,0 0 0 0,0 0 5 15,0 0-6-15,0 0-7 0,0 0-4 16,0 0 4-16,0 0-3 0,0 0-2 0,0 0 9 16,0 0-3-16,0 0 12 0,0 0-15 15,0 0-1-15,0 0 1 0,0 0-16 0,0 0 3 16,0 0 10-16,0 0 12 0,0 0-8 0,0 0-5 15,0 0-6-15,0 0-6 0,0 0 14 0,0 0-8 16,0 0-10-16,0 0-9 0,0 0-28 0,0 0-23 16,0 0-12-16,0 0-15 0,0 0-27 15,0 0 13-15,0 0-178 0,0 0-111 0,0 0 12 16,0 0 45-16,0 0 34 0,0 0 1 16,0 0 16-16</inkml:trace>
  <inkml:trace contextRef="#ctx0" brushRef="#br0" timeOffset="6736.41">16121 5767 617 0,'0'0'201'0,"0"0"-9"16,0 0-8-16,0 0-39 0,0 0-9 0,0 0 2 15,0 0-13-15,0 0-2 0,0 0-6 0,0 0-29 16,0 0-4-16,0 0-11 0,0 0-11 0,0 0 7 16,14 0-4-16,-14 0 15 0,0 0-10 15,0 0-10-15,0 0 6 0,0 0-14 16,0 0-2-16,0 0 14 0,0 0-16 0,0 0-11 16,0 0 9-16,0 0-16 0,0 0 2 0,0 0 8 15,0 0-18-15,0 0 11 0,0 0-11 0,0 0-14 16,0 0 11-16,0 0-3 0,0 0-7 15,0 0 18-15,0 0-15 0,0 0-14 0,0 0 21 16,0 0-24-16,0 0 23 0,0 0-6 16,0 0-6-16,0 0 14 0,0 0-10 0,0 0-15 15,0 0 7-15,0 0 2 0,0 0 5 16,0 0-6-16,0 0-5 0,0 0 6 0,0 0-8 0,0 0-1 16,0 0 2-16,0 0-18 0,0 0-12 15,0 0 1-15,0 0-14 0,0 0 1 0,0 0-24 16,0 0-14-16,0 0-12 0,0 0 9 15,13 0-96-15,-13 0-71 0,0 0-115 16,0 0 35-16,0 0-35 0,0 0 61 0,0 0 15 16,0 0 23-16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03-02T10:53:43.39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28501 8777 762 0,'0'0'259'0,"-14"0"-18"0,14 0-20 0,0 0-25 16,0 0-9-16,0 0-19 0,0 0 15 0,0 0-27 16,0 0 4-16,0 0-23 0,0 0-18 15,0 0 3-15,0 0 23 0,0 0-48 0,0 0 16 16,0 0-37-16,0 0 17 0,0 0-26 0,0 0-17 15,0 0 19-15,0 0-6 0,0 0-7 16,0 0-5-16,0 0-5 0,0 0-5 0,0 0-6 16,0 0-2-16,0 0 33 0,-2-17 13 0,7 15-32 15,-1 0 7-15,0 0-8 0,1 2-7 0,0-1-2 16,12-3-5-16,-5 1 1 0,-1 1-4 16,1 2 9-16,5-3 0 0,4 3-5 0,-13 0-3 15,7 0-11-15,0 0-12 0,22 10-1 16,-19-5-18-16,0-1 1 0,-2 3 1 0,-2 1 1 15,-3-1 37-15,-2 0-22 0,-2 1-11 0,0 8 4 16,-4-4 3-16,-3-4 0 0,0 5 5 16,-12 20 22-16,2-16 2 0,-3 2-15 0,-2 1 11 15,0-6-4-15,-2 1 0 0,-1-3 1 16,-1 0 6-16,-1 0-19 0,0-5 3 0,0 5 7 16,0-5-9-16,1-1 12 0,-2 1-22 15,1-3 12-15,0-1-28 0,1 0-12 0,2-1 2 16,2 0-38-16,5-2-58 0,3 0-7 0,7 0-54 15,0 0-41-15,0 0 20 0,-9-7-230 16,12 4-38-16,5 2 41 0,9-5 37 0,3 1 36 16,0-2 12-16,3 4 25 0,2-1 15 0,-1 0 18 15</inkml:trace>
  <inkml:trace contextRef="#ctx0" brushRef="#br0" timeOffset="431.2">28927 8900 609 0,'2'-3'289'0,"2"0"-55"15,-1 1-11-15,1 1-3 0,-2 1-26 0,1-2-18 16,0-1-18-16,-1 3 13 0,1-1-10 16,-2-2 2-16,1 2-37 0,0-1 8 0,1 1 5 15,-1 1-24-15,0-3 4 0,0 2 5 16,-1-2-11-16,-1 1-11 0,2 0-19 0,-2 0-21 15,0-1-4-15,0 1-8 0,-2 2 4 0,0-3-8 16,-1 3-3-16,0-3-15 0,-1 2-4 0,0 1-3 16,0 0 48-16,-3 1-32 0,1 0-3 15,-8 4-4-15,-4 2 4 0,0 1-6 0,0 1-3 16,-1 0 1-16,4 1-6 0,0 0 8 0,1 3-10 16,1-3 1-16,3 3 0 0,2-6 1 15,3 2 15-15,3-1-3 0,-3 0-3 16,4-1-7-16,1-7 5 0,0 0-14 0,12 24 9 15,-1-12 6-15,3-4-5 0,0-1-7 0,3 0 14 16,3 0-13-16,-6-4-11 0,3-2-5 0,-7-1-12 16,1 0 6-16,5 0-2 0,2 0-60 15,20-11-28-15,-17 4-50 0,-2 3-45 0,-3 0-56 16,0-3 24-16,0 2-238 0,-1-4 26 16,-2 1 23-16,0 3 1 0,-5 1 62 0,-2-1 12 15,-1-2 44-15,-2 4-33 0,1-2 56 16</inkml:trace>
  <inkml:trace contextRef="#ctx0" brushRef="#br0" timeOffset="1153.18">29053 8531 337 0,'0'2'306'0,"-1"0"-47"0,1-1-24 0,-1 1-9 16,1 0-2-16,0-2-11 0,0 3-6 15,0-3-46-15,-2 2 26 0,1-2-39 0,1 2 2 16,-2-1 14-16,2 0-22 0,-1 0 0 0,0-1-16 16,1 1 20-16,0-3-27 0,0 1 3 15,0 0-18-15,0-1-11 0,0-1-10 0,0-1-9 16,1 0-8-16,0-1-7 0,-1 0-30 0,2 0-5 15,-2 0 42-15,1-1-32 0,0 0-1 0,-1 6 15 16,0 0-5-16,0-7-19 0,0 7-4 16,3-13-1-16,-3 13-2 0,2-2-13 15,0 1 10-15,0 1 0 0,0 1-17 0,1-1 0 16,2 2 15-16,-2-1-6 0,1 1 18 0,2-1-17 16,-1 2 1-16,0-2-9 0,2-1 25 15,1 0-19-15,0 0 8 0,7 0-2 0,0 0-1 16,19-12 0-16,-17 5-3 0,-1 1-14 15,1-1 1-15,-3-1 0 0,-1 1 2 0,-3 3 0 16,-1 1 0-16,-3-1 11 0,-2 3-3 0,0-1 6 16,-1 0 2-16,-1-1-9 0,0 3-4 0,-1 0-2 15,-1 0 1-15,0 0 0 0,-1 3-2 16,-2-1 19-16,-6 9-13 0,-2 2-1 0,-2 2 11 16,-2-1 4-16,-2 3-2 0,1-2-21 0,-2 5 25 15,1-5-21-15,2 0-1 0,0 1-11 16,-1-1 14-16,-2 0 13 0,6-2 0 0,-2-1-22 15,3-1-2-15,2 3 1 0,0-3-48 0,2-4-28 16,2-2-24-16,-2-1-30 0,2-1-33 16,3 0-43-16,0-1 19 0,2-1-272 0,0-1 43 15,0 0 29-15,10 0 35 0,-5 0 20 16,1 0 22-16,3 0 26 0,13 0 22 0,-14 0 18 16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03-02T10:54:09.83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740 148 317 0,'-24'-1'0'0,"37"7"0"16,-13 0 40-16,-2 3 24 0,4 3 35 0,4 3-96 16,-75 6 65-16,77 12-39 0,-34-5-39 0,27 1-1 15,45-5 35-15,-35 4-4 0,-11-17-25 16,-34 26 7-16,-20-9 54 0,-30-6-6 0,107-2 5 15,11-2 6-15,-189 4-6 0,115-7-6 16,40 0 33-16,16 2-8 0,-7-7-8 0,58 0-19 16,-4 1-8-16,-27-3 13 0,25-1-17 0,20-2-3 15,-59 2-5-15,-74-5 19 0,93 2 4 0,-79-1-7 16,-122-2-13-16,265 0-12 0,-28-1 11 16,17 0-10-16,-5 0-32 0,-8 0 2 15,-39 0-11-15,-254 8-72 0,177-8-51 0,-78 0-151 16,50 0-11-16,162-14 7 0</inkml:trace>
  <inkml:trace contextRef="#ctx0" brushRef="#br0" timeOffset="2229.5">1151 416 348 0,'0'0'294'0,"0"-13"-51"0,0 13-19 16,0 0 6-16,0 0-32 0,0 0 13 16,0 0-37-16,0-12-14 0,0 12-2 0,0 0 5 15,0 0-32-15,13 0-4 0,-13 0-7 0,0 0-23 16,0 0-3-16,16 11 12 0,-16 4 14 0,-2 4-19 16,-2 1-1-16,2 7-11 0,-2 0 39 15,0 4-16-15,0 5-10 0,2-3-22 0,1-3-8 16,-1 2-6-16,-2-2-15 0,4-2-5 15,-4-5-5-15,4 0 14 0,-2-5-21 0,2-3-1 16,-1 1-9-16,1-7-8 0,0-9-2 0,0 8-34 16,0-8-34-16,3 4-46 0,-3-8-17 15,0-4-27-15,0-7-35 0,2 6 17 16,-4-9-157-16,2-6-87 0,-2 4-25 0,2-1 29 16,-2-5 28-16,0 3 26 0,-6 4 23 0,6 2 14 15,1-1 18-15</inkml:trace>
  <inkml:trace contextRef="#ctx0" brushRef="#br0" timeOffset="2777.12">1097 503 363 0,'-2'-6'253'16,"2"-4"-38"-16,0 0-14 0,0-3 15 15,4 2-24-15,3-3 7 0,-2 2-11 0,2 2 3 16,2 6-28-16,-1-7 11 0,2 4-18 0,2-2-7 16,-3 4-14-16,1 2-15 0,3 2 8 0,-1 5-12 15,-1 1-5-15,2 3-15 0,1 4 12 16,-3 3-10-16,1 4 15 0,0 0-2 0,0 0-8 15,-1 4-16-15,-2-2 10 0,2 1-7 0,1-1-14 16,-2-2-9-16,-2 0-1 0,1-4 7 0,-3-2-4 16,1-1-30-16,0-3-2 0,-3 3 7 15,1-9-11-15,-1 1 11 0,-2-1-2 0,-2-3-9 16,0 0 10-16,1-2-11 0,1-1-13 16,2 1 7-16,-4-6-6 0,2-2-11 0,0-1-9 15,1-3-9-15,1-1-6 0,-2-7-23 0,2 5 6 16,0-5 2-16,7 1-10 0,-9 0 4 15,2 3 3-15,-1 1-14 0,4-1 26 0,-3 3-6 16,2-1 11-16,4 7 0 0,-7-5 0 0,1 2-20 16,2 3 22-16,-6 0 2 0,0 9 1 15,0 0-5-15,0-7 3 0,0 7-1 0,0-7 3 16,0 7 17-16,-4-6-2 0,2 9 38 16,4 7-13-16,3 1 6 0,-1 3 12 0,2 2 15 15,1 5 1-15,0 0-5 0,-2 2 0 0,-1 2 11 16,0 1-4-16,1 3 5 0,-3-1-5 15,-2-3-1-15,0-2-7 0,0-12-11 0,0 6 0 16,0 1-6-16,0 0 5 0,0-2-5 0,0 2-7 16,12 11-10-16,-12-18 3 0,2-2-9 15,0-4-17-15,-2-5-10 0,0 0-23 0,0 9-23 16,-2-1-13-16,-2-13 8 0,8 7-65 16,0-2-12-16,-1-2-35 0,-1-4-20 0,-2 0-30 15,2-1-55-15,-2 2 27 0,0-6-98 16,4 2-101-16,3 5 33 0,3-6 31 0,-4-3 16 15,0 4 10-15,3-3 26 0,0 4 18 0,-2 1 25 16,0-3-20-16</inkml:trace>
  <inkml:trace contextRef="#ctx0" brushRef="#br0" timeOffset="3029.26">1708 531 473 0,'4'-5'341'0,"-5"0"-33"0,2 3-24 0,-2-3-26 16,0 3-5-16,3 2-27 0,-6-2-26 0,7 4-14 15,-3 7 7-15,2-3-20 0,1 8 14 0,-1 3-23 16,3 7 3-16,-3 3-6 0,0-2-3 16,0 2-9-16,0 1-19 0,0-2-7 0,-2-14-26 15,0 6 6-15,0 3-24 0,0 1 0 16,0-4-29-16,0-2-3 0,0-2-21 0,0-2-24 16,0-4 0-16,0-8-85 0,9 7-25 0,-7-16-44 15,-2-3-33-15,6 1 19 0,-2-7-178 16,-2-5-87-16,0-6 33 0,2 5 30 15,-3 0-25-15,0-2 24 0,0 0 25 0,0 0 47 16,-1 14-26-16,0-5 12 0</inkml:trace>
  <inkml:trace contextRef="#ctx0" brushRef="#br0" timeOffset="3177.45">1675 352 217 0,'-3'-11'400'0,"-3"7"-50"15,6 2-76-15,0-2-26 0,-1 0-12 16,-1 3-36-16,-1 1-36 0,4 2-32 0,-1 3-41 15,0 2-16-15,2 2-41 0,0 2-45 0,-4 1-64 16,7 3 6-16,-3 0-265 0,0 7-21 16,-1-4 12-16,3 3 26 0,-5-1 18 0,4-1 1 15</inkml:trace>
  <inkml:trace contextRef="#ctx0" brushRef="#br0" timeOffset="3485.77">1905 618 392 0,'4'-12'421'0,"-5"1"-79"0,-1 4-18 15,1-1-45-15,0 2 1 0,-1 0-37 16,2 3-1-16,-2-2-16 0,2 1-27 0,0 3-22 0,-1 1-17 16,1 5-24-16,1 4-7 0,4 3 1 15,0 3 6-15,0 3-10 0,2 3 9 0,2 4-5 16,0-1 0-16,4 0-5 0,-1 0-18 15,-1-3-5-15,2 3-1 0,-2-3-15 0,1-6-5 16,-6 0 0-16,5-2-12 0,-6-3-18 0,2-1-22 16,0-4-14-16,0-2-44 0,-1-3-12 0,-6 0 3 15,9-15-157-15,-3 6-29 0,0-1-39 16,-4-5 28-16,1-2-273 0,-2 3 13 16,0-3 37-16,-3 6 31 0,-1-3 29 0,0-2 35 15,-2 3 45-15,-1 1 5 0,4-1-13 0</inkml:trace>
  <inkml:trace contextRef="#ctx0" brushRef="#br0" timeOffset="3743.02">2066 551 758 0,'-3'0'418'16,"4"-5"-65"-16,-1 3-44 0,-2 1-42 0,3-1 33 16,1 2-31-16,-7 4-9 0,0-3-48 15,0 4 2-15,-4 4-21 0,5 3-11 0,-3 1-7 16,-1 4 2-16,0 1-23 0,1 2-5 0,2 2-19 15,-3 4 3-15,-1-4-17 0,2 2-14 0,-4 2-2 16,0-3-7-16,0 1-17 0,4-3-15 16,-5-1-41-16,6-5-5 0,-1-1-63 0,3 0 3 15,-1-4-88-15,-3-5-47 0,3-3-50 0,5-2 20 16,0 0-237-16,0-14-68 0,8 4 56 16,-3-3 15-16,0 0 46 0,-1-2 26 0,9 0 28 15,-2 0 21-15,3 0 16 0,8-5 30 16</inkml:trace>
  <inkml:trace contextRef="#ctx0" brushRef="#br0" timeOffset="4791.44">3044 413 570 0,'-3'-10'308'0,"-1"2"-12"0,3 5-29 15,-5-5-7-15,3 1-21 0,-3 0-14 16,-2 4 8-16,4-4-38 0,-6 5-21 0,2 3-18 16,-3 3-18-16,0 7 10 0,-4 4 26 15,0 3-19-15,0 5-9 0,0 5 13 0,1 4 8 16,0 5 1-16,4 3 3 0,-1 2-18 0,6-5 10 15,2 7-25-15,3-22 12 0,0 7-16 16,11 32-11-16,0-29-15 0,-2-9 0 0,5-4-30 16,2-3-11-16,3-5 4 0,0-4 5 15,3-6-20-15,-11-1 1 0,8 0-42 0,22-22 4 16,-12 4-24-16,-9-1-15 0,-1 0 5 0,-3-1-13 16,0-3-16-16,1-1-9 0,-5 2 21 15,-1 0-7-15,-2 1 2 0,-3 4 10 0,-3 2 5 16,3 3 1-16,-5 4 0 0,0 2 17 0,-1 6-11 15,0 0 7-15,0 0 4 0,-12-8-2 0,3 11 20 16,4 4 5-16,-3-1-2 0,0 6-2 0,1 0 16 16,2 1-1-16,0 7 20 0,-2 0-1 15,6 0-6-15,-4 0 4 0,3-1-8 16,2-11 3-16,0 4-5 0,12 17 18 0,-2-14-16 16,3-8 5-16,1 3-22 0,2-1 32 0,6-8-35 15,-11-1 21-15,5 0-33 0,23-15 27 16,-17 3-27-16,-2 4-1 0,-4-8-15 15,0 3 3-15,-5 1-12 0,1 0 10 0,-2-2 1 16,-6 3-17-16,-3-1 1 0,-2 1-7 0,-1-1-2 16,-4-2 9-16,-2 6-1 0,-2-2 3 0,-5 2-3 15,-3-1-5-15,2 2 3 0,0 4 1 16,-3-3 4-16,-3 1-13 0,-1 2 9 0,1 2 11 16,1 4-21-16,4-5 12 0,8 2-3 15,-3 0 10-15,0 0-7 0,-11-8 14 0,13 8 0 16,3-1-5-16,7 1 5 0,0 0-1 0,0 0 4 15,0 0-14-15,-12-5 14 0,16 2 3 0,1 1-1 16,8-1 7-16,3 0-26 0,3-2-2 0,3 1 1 16,3-2-13-16,1-1 11 0,4 3-20 0,-1-6-7 15,2 2-12-15,2 0 7 0,0 0-32 16,-1-1-7-16,2 0 10 0,-7-1-48 0,-1 2 3 16,-2 3-15-16,-4-7-8 0,-4 2 7 15,1-2-31-15,-6 0-10 0,1 0 7 0,-4 5 25 16,-3-6-7-16,-9 4 13 0,4 3 14 0,-6-12 29 15,1 8-15-15,-3 1 17 0,1-1-1 16,-2-4 45-16,1 4-22 0,-2 1 27 0,4-1 37 16,-3-1 38-16,5 2 11 0,-1 0 5 15,-1 0 30-15,0 1 21 0,1 3 11 0,-2 0 5 16,7 5 24-16,0 0 15 0,0 0-18 0,-10-11-29 16,9 10-9-16,-1 4 37 0,1 0-7 15,2-3-15-15,2 8 5 0,-4 1 7 16,3 4 19-16,-1 9 10 0,6 3-1 0,-6 3 10 0,1 4 1 15,2 3-12-15,0 0 3 0,-2 3-6 0,-1 1 0 16,2-3-24-16,3-1-12 0,-2-1-1 16,2-3 8-16,-1 0-40 0,0-7 16 0,-1-1-26 15,1-2-14-15,0-6 3 0,-1-1-28 16,0-2-27-16,-1-5-16 0,0-2-34 0,3-3-17 16,3-2 8-16,-9 0-113 0,7 0-36 15,6-11-41-15,-6 4-6 0,-2 3 24 0,0 0-89 16,-4-2-75-16,3-1-79 0,2 2 9 0,-3-6 64 15,2 6 27-15,3-8 24 0,4 0 25 0,-2 6 22 16,-1 2 13-16,5-4-14 0</inkml:trace>
  <inkml:trace contextRef="#ctx0" brushRef="#br0" timeOffset="5790.21">3785 638 242 0,'2'-10'390'0,"0"-1"-58"16,0 4 5-16,0 0-22 0,-1 3-2 15,-1 0-40-15,5 3 3 0,-4 1 3 0,1-3-39 16,-2 4-37-16,-2 1-21 0,0 3 3 15,2 5-11-15,0 2 13 0,4 7-9 0,-4 1-14 16,0-8-19-16,0 6 12 0,0 4-7 0,0 1-17 16,0 0-10-16,0-3-18 0,0 2-1 15,0-3-30-15,0-5 10 0,0-3-15 0,9 8-6 16,-5-15 12-16,10-6-12 0,-8 0-18 16,6-4-10-16,-1-5-30 0,0 0 3 0,4-5-22 15,-4-1-9-15,0-2 2 0,0-3-29 0,0 2 1 16,2-2-1-16,-7 2 18 0,-3-1-16 15,2 2 16-15,-3 3 3 0,3 3-16 0,-3 2 15 16,-2 1 9-16,0 2 13 0,0 8-3 0,0 0 2 16,0 0 16-16,-7-10-20 0,3 14 28 15,0 7-6-15,-2 0 20 0,0 0 14 0,-2 2 11 16,3 5 4-16,0-1-4 0,1 3-1 0,2 1-10 16,0-4 14-16,2-5 5 0,0 4-20 15,16 20 18-15,-5-22-19 0,5 0-9 16,-2-6 7-16,3-3 6 0,1 4-12 0,-9-9-12 15,7 0-1-15,2 0-14 0,22-20-23 16,-20 13-4-16,-2-5-15 0,-3 1-15 0,1-9-4 16,-2 3 4-16,0-4-8 0,-6-3-23 0,0 1 5 15,1-1-17-15,-5 7 25 0,-2 0-22 16,-2 8 41-16,0-1 3 0,0 0-2 0,0 2-11 16,0 2 9-16,0 6 23 0,-16-9 5 0,13 11-19 15,-1 3 29-15,-4 0 2 0,2 6 17 16,7 0 5-16,-9 2 24 0,4 2 2 0,1-7 20 15,-2 11-10-15,4 3 10 0,-4-3 9 0,5 0 0 16,0 0-6-16,0 0 5 0,0-7-12 16,0 1-6-16,0 4 0 0,0-2 9 0,11 10-13 15,-8-14 6-15,1-3-11 0,-2-2 6 0,-1-3 9 16,2-2 16-16,-2 0-17 0,0-5 3 0,1-5 1 16,2 3-24-16,-6-4-9 0,2 0-3 15,0 3 17-15,-3-16-12 0,6 5-33 0,-3-1 10 16,-1 2-6-16,2-2 7 0,1 4-10 15,1 3 14-15,1 2-5 0,-2-1 2 16,1 4-21-16,3-3 23 0,1 9-10 0,0-2 3 16,0-3-1-16,1 2-1 0,3 1-19 0,-3 4 8 0,3 0 12 15,1 3-5-15,2 3 0 0,-4 9-4 16,-1-9-8-16,2 5 18 0,-6 7-3 16,4-7 19-16,-1 2-3 0,-1 2 11 0,-3 2-19 15,0-4 23-15,-1-3-16 0,-3 1 14 16,1 0-14-16,0-11 22 0,-1 7-12 0,0-8 26 15,0 0 6-15,-5 3-5 0,3-3 5 16,0 0-5-16,-3 0-5 0,3-8-5 0,-2 1 7 16,1-2-14-16,-1-3 4 0,2-3-3 0,-1-4-4 15,0 8-1-15,4-8-4 0,1 6-1 16,3 7-11-16,1-8-2 0,3 2-2 0,-2 0-1 16,7 4 9-16,2-2-18 0,-2 0 4 0,4 2 12 15,1-2-3-15,2 5 0 0,-3-2-1 16,1-3-1-16,-1 7-1 0,0-1-5 0,-1 7-13 15,-11-3 18-15,3 0-16 0,12 15 14 16,-12-7-3-16,-2 5-5 0,2 3 3 0,-6-1 4 16,-3-6 3-16,0 3-25 0,0 2 25 0,0 3-1 15,-7-1-14-15,-8 15 4 0,7-19-14 16,3-1-25-16,0 2 16 0,-6-5-53 0,6 0-17 16,-4-5-41-16,8 1-45 0,0-2 16 0,-1-2-139 15,2 0-37-15,0 0 31 0,1-13-204 16,6 6-57-16,3-2 49 0,5-1 41 0,-1-3 34 15,4-2 34-15,0 0 26 0,0 2 14 16,3 1 50-16,-3 2 8 0,2-2 7 0,-2 5-15 16</inkml:trace>
  <inkml:trace contextRef="#ctx0" brushRef="#br0" timeOffset="6167.72">4770 652 481 0,'3'0'417'0,"-4"0"-71"16,0 4 36-16,-3 1-21 0,3 5 9 15,-1 8-14-15,-1-3-6 0,1 5-14 0,-1 1 0 16,2 1-39-16,0 1-17 0,0 4-3 15,1-16-39-15,0 5-22 0,0 0-30 0,0 1-13 16,0-2-14-16,0-4-7 0,0 1-27 16,0-4 5-16,0 0-13 0,0-8-9 0,0 0-11 15,-4 9 0-15,0-9-8 0,1-9-10 0,-3 1-8 16,1-4-7-16,1 0-43 0,-2-2 17 0,0-6-30 16,4 1 0-16,-1-1-29 0,1 4 28 0,2-3-29 15,4-3 14-15,3 0-10 0,-1 6 7 16,1 2-19-16,2 7 29 0,3-5-14 0,1 6 4 15,4-3 3-15,-1 4 10 0,3 5-21 16,2 3 6-16,-1 7 6 0,-3-5 4 0,3 5-9 16,-1 3 16-16,2 3 18 0,-3 0 3 15,-7 0-14-15,2 2 14 0,-4 2 7 0,-3-3-3 16,-2 3-4-16,-4-11-6 0,0 5-17 0,0-2 10 16,-15 17-38-16,3-19-22 0,3-6-52 15,-4 2-59-15,4-1 16 0,1-5-158 16,-2 0-65-16,-10-11 33 0,5 2-238 0,6 0 3 15,0-1 43-15,9-5 41 0,0 7 18 0,18-17 63 16,3 8 18-16,1 0 12 0,4-1 44 16,-4-3 17-16,8 6 8 0</inkml:trace>
  <inkml:trace contextRef="#ctx0" brushRef="#br0" timeOffset="6486.59">5118 680 692 0,'10'-13'408'0,"-2"4"-65"0,-2 4 52 16,1-3-10-16,-2-2-34 0,-4 8 2 0,1-3-22 15,-1 4-48-15,0 0-21 0,-5 3-29 16,0 5-15-16,-4 1-37 0,1 2-2 0,-2-2-23 15,0 9-8-15,-3-1-5 0,3 2-24 0,0-3-23 16,0-1 3-16,1-2-13 0,-3 2-20 16,8-5-28-16,3-9 4 0,0 7-12 0,0 0-7 15,0-7-6-15,15 15-12 0,-5-11-15 0,3-1 1 16,8-2 1-16,-1 3-1 0,1 2-5 16,0-1 5-16,2-2-2 0,-1 2 3 0,3 2 1 15,-4-1 3-15,-2 3-2 0,-3 0-8 0,-2 1 13 16,0-1-5-16,-4-1 15 0,-2 4-7 15,-2 0 15-15,-5-4-7 0,-1-8 11 0,0 9-7 16,-16 13-4-16,5-14 4 0,-4-1 8 16,-2 0-10-16,-3-2-17 0,-4-4-50 0,0 0-58 15,-2-1 11-15,13 0-126 0,-32-14-35 0,9 9 25 16,5-3-285-16,-6 4-10 0,3-1 35 0,1-4 36 16,-4 3 30-16,3-3 42 0,-5 6 42 0,8-2 23 15,-7 1-44-15,-8 0 5 0</inkml:trace>
  <inkml:trace contextRef="#ctx0" brushRef="#br0" timeOffset="7198.56">1174 1228 345 0,'2'4'377'0,"0"2"-46"16,2-1-52-16,3 4 44 0,0-1-59 0,2 1-5 15,2-6-33-15,8 1 55 0,3 1-4 16,8-5-12-16,2 3-15 0,9-1-18 16,3 0-23-16,8-1-8 0,8 0-12 0,-5-1-18 15,29 0-25-15,119-15-10 0,-83 10-17 0,17-1 3 16,7 1-11-16,8-4-13 0,3-3-20 0,8 2-2 16,5 2-2-16,7-1-6 0,7 0-20 15,5-1-5-15,3-2 3 0,2 1-15 0,-5 0-5 16,-8 4 3-16,-9-1 4 0,-13-4-5 15,-15 5-8-15,-4 2-8 0,-14 1 17 0,-10 0 0 16,-11-4-21-16,-19 7 27 0,-15 0-15 0,-10 0 4 16,-16 1 12-16,-6 0 12 0,-10-2-10 15,-5 2 32-15,-13 0-26 0,2 0 24 0,-1 0-29 16,0 0 12-16,-10 0-12 0,6 0-8 0,0-4 1 16,-9 0-21-16,1 4 17 0,1-2-18 15,-2-1 4-15,2 3 0 0,-4-2-16 16,3 0-12-16,0 1-10 0,-1 2-26 0,0-4-32 15,1-1-50-15,3 3 13 0,-4-5-148 0,-2-1-120 16,1 1 36-16,8-3-270 0,3 2 69 16,-1 0 54-16,3-2 36 0,-3 2 34 0,3-2 52 15,8 2 14-15,13 3 43 0,0 0 6 16,7 2 19-16,3-3 11 0</inkml:trace>
  <inkml:trace contextRef="#ctx0" brushRef="#br0" timeOffset="7372.03">6242 1002 924 0,'5'-1'372'0,"3"-2"26"16,-3 0-74-16,-1 1-8 0,-1-2-67 15,2 1-25-15,-3 1-30 0,1-1-34 0,1 3-16 16,-4-3-113-16,0-1-40 0,1 2-74 0,2-1 9 16,-7-1-287-16,5-1-64 0,-1 1 30 15,0 4 23-15,0 0 25 0,-12-12 20 16,9 8 45-16,-3-1 24 0</inkml:trace>
  <inkml:trace contextRef="#ctx0" brushRef="#br0" timeOffset="12968.27">2651 2024 357 0,'0'0'153'15,"0"0"-3"-15,0 0-30 0,0 0 17 0,0 0-28 16,0 0-24-16,0 0-1 0,0 0 30 0,0 0-31 16,0 0 8-16,0 0-5 0,0 0-2 15,0 0-1-15,0 0-43 0,0 0 3 0,0 0 24 16,0 0-13-16,0 0 1 0,0 0-9 0,0 0 6 15,0 0 16-15,0 0-13 0,0 0 4 16,0 0-4-16,0 0 14 0,0 0-18 0,0 0-3 16,0 0 6-16,0 0-8 0,0 0 4 15,0 0-3-15,0 0 2 0,0 0-5 0,0 0-4 16,0 0 16-16,0 0 0 0,0 0-20 0,0 0 2 16,0 0-2-16,0 0-6 0,0 0-4 15,0 0 8-15,0 0-11 0,0 0 11 0,0 0-12 16,0 0 6-16,0 0-18 0,0 0 0 0,0 0 8 15,0 0-3-15,0 0-4 0,0 0 5 16,0 0-13-16,0 0 14 0,0 0-5 0,-2-18 25 16,1 19-21-16,0-1 9 0,0 0 12 0,1 0-4 15,-1 0 0-15,0 0-14 0,-2 1 0 16,3-1 0-16,-1 1 33 0,1-1-42 0,0 0 11 16,0 0 3-16,-2-2-4 0,2 2-13 15,-1 0 23-15,1 0-24 0,0 0 6 0,-1 1-4 16,1-2 10-16,-1 2-4 0,-1-1-21 0,1 0 22 15,0 0-5-15,1 0 25 0,0 1-24 0,-3-1-11 16,3 0-4-16,0 0 7 0,-1 0 4 0,-1 0-4 16,1 0-9-16,0 0 23 0,0 0-19 15,-1 0 4-15,1 0 15 0,1 1-14 0,0-1-15 16,0 0 14-16,0 0-4 0,0 0 4 16,0 0-11-16,0 0 13 0,0 0 7 0,0 0-5 15,0 0-22-15,-13 9 23 0,11-9-10 16,1 2 27-16,-1-1-7 0,-1 0 15 0,1 1-34 15,-2-1 34-15,1 2-5 0,1-1-3 16,-1 1-1-16,1 0-24 0,0 1 24 0,-2 0-26 16,1 0 33-16,-1 0-26 0,1 0 14 0,-2 1 8 15,-2 6-4-15,2-4 10 0,2 0-3 0,0 0-1 16,-2-2-24-16,3 2 2 0,0 0 14 16,0-1 17-16,-3 6-12 0,2 0 30 15,1 0-16-15,2-12 1 0,0 8-8 0,0 0 12 16,0 2-1-16,0-3-9 0,0 6 3 0,14 13 4 15,-7-9-17-15,-1-6 10 0,4 2 3 16,-2-1-5-16,1-2-5 0,4 0 7 0,-1-5-22 16,1-1 13-16,3 1-4 0,2-2-13 15,4 0 6-15,-2-3 5 0,0 1-19 16,-9-1 25-16,5 0-11 0,3 0-16 0,21-14 6 16,-19 9 0-16,-4 1 5 0,1-3 8 0,-2 1-8 15,1-1-2-15,-4 0-13 0,0 0 1 0,-3 2 12 16,2-2-9-16,-4 0 19 0,-2 4-15 15,-1-2 21-15,-1 0 10 0,-1 0-13 0,1 1-7 16,-2-1 11-16,1 0-1 0,-2 0-5 0,0-1-2 16,0 0-3-16,-1 0 4 0,0 0-3 0,0 6-3 15,0-7 0-15,0-3 3 0,-12-15-7 16,5 13 9-16,1-2-1 0,-2 3-16 0,-3 1-3 16,2 1 14-16,1 1 7 0,-4 0-8 0,2 1-5 15,0 4-3-15,-4-2-6 0,3 1 10 16,0 1-7-16,0 1 1 0,1 2-1 0,10 0-4 15,-8 0-23-15,-1 0-2 0,1 0-17 0,1 0-21 16,0 0 3-16,-2 0 6 0,3 0-75 0,-1 0-24 16,7 0 0-16,-8 0-29 0,8 0-39 15,-9 0 21-15,9 0-182 0,0 0-91 0,-9 5 32 16,11-8 32-16,3 1-7 0,2-1 25 16,8-2 42-16,3 3 15 0,4-2 8 0</inkml:trace>
  <inkml:trace contextRef="#ctx0" brushRef="#br0" timeOffset="13541.85">3509 2019 265 0,'2'0'255'0,"0"-2"-43"16,-1 4-32-16,1-2-8 0,-1 0-11 0,0 1 5 15,1-2-18-15,-2 2 2 16,1-2-20-16,0 2 24 0,0-2-16 0,0 1-19 16,0 0 27-16,0 0-15 0,0 0-3 0,-1 1 6 15,0-2-9-15,0 1-32 0,0 0 7 16,0 0-20-16,0-2 25 0,0 2-19 0,0 0-23 0,-2 0 1 15,1 0 16-15,1 0-8 0,-1-3-8 16,0 6-5-16,0-4-31 0,2-1 16 0,-3 2-14 16,2 0-18-16,0 0 17 0,0-1 20 15,1 1-46-15,0-1 13 0,-1 1 16 0,-1 0 8 16,2 0-45-16,-1 0 11 0,0-1-8 0,0 0 19 16,0 1-12-16,-1-1-23 0,0 2 6 15,2 0 9-15,-2-1 2 0,0-1-13 0,2 1 10 16,-1-1-17-16,-2 1 19 0,2 0-5 15,-2 0 5-15,2 0-4 0,-2 0 7 0,1 2-4 0,-1-2 37 16,0-2-50-16,-2 3 6 0,3 0 3 16,0 0-17-16,-3-1 43 0,4 0-29 0,-1 0-9 15,0 0-15-15,0 1 16 0,0-2-19 0,0 1-11 16,1 0 1-16,-1 0-8 0,0 0-8 16,0 0 9-16,0 0 7 0,1 0-12 0,0 0-3 15,0 0 2-15,0 1-21 0,-1-2 0 16,-2 1 12-16,3 0-7 0,0 0 2 0,0-1-38 15,-1 1 10-15,0-4-141 0,0 3-130 16,1 0-8-16,-2-1 13 0,2 1 25 0,0 1 15 16,0-3 17-16</inkml:trace>
  <inkml:trace contextRef="#ctx0" brushRef="#br0" timeOffset="14359.6">3312 2077 368 0,'0'0'311'16,"0"0"-64"-16,-1 0-33 0,1 1-17 0,0 1 7 15,-2-2-24-15,1 0 12 0,0 2-18 0,-1 1 4 16,-1-1-41-16,1-1 12 0,-1 0-23 15,-2-1 9-15,1 0-24 0,3 3-17 0,-4-3 48 16,2 0-55-16,-1 0 18 0,0 0-2 0,3 0-18 16,-3-1 9-16,-1-1-13 0,5 2-21 0,0 0-5 15,-5-9-6-15,3 6 27 0,2-2-7 16,3 2-7-16,-2-2-38 0,9-5-4 0,-1-1 6 16,1 2-6-16,4 3-12 0,2-2-1 0,0 5-1 15,-1 2 16-15,-2-1-2 0,-1 2-3 16,-4 0-1-16,6 0 14 0,17 17 0 0,-16-7 13 15,0 2-3-15,-1 1-3 0,-1 3 5 16,-2-1 22-16,-4 3-14 0,-1 0 1 0,-4 0 10 16,-2-5 4-16,0-5-2 0,0 4 4 0,0 2-24 15,-15 15 5-15,7-17-3 0,0 4-4 0,-3-6 0 16,1-1-10-16,-4 0 2 0,0-2-2 16,-1 0-13-16,1 1 14 0,1-6-15 15,-2 3 8-15,3-4-13 0,1 0-12 0,1-1-13 16,10 0-10-16,-8 0 9 0,8 0-19 0,-10 0 14 15,10 0 21-15,-8 0-24 0,8 0 14 16,-7 0-5-16,7 0-13 0,-9-9-2 0,9 6 34 16,1 3-19-16,1-2 8 0,1 1-12 0,2 0-1 15,0 0 6-15,2 1-3 0,1 0 19 16,0 0 5-16,3 0 15 0,3 0 5 0,22 9 2 16,-12-5-5-16,1-2-5 0,-1 0 8 0,3 1-5 15,-1 1-8-15,-1-3 14 0,-2-1-15 16,-14 0-2-16,5 0-5 0,0 0 10 15,-1 0 1-15,-2 0-6 0,-3 0-5 0,-2 0-2 16,-6 0-10-16,7 0-25 0,-7 0 12 0,8 0-46 16,-8 0 17-16,0 0 4 0,7 0-90 0,-7 0-32 15,0 0-42-15,0 0-39 0,0 0-3 16,0 0 20-16,11-3-272 0,-10 0 38 0,0 1-3 16,0-1 33-16,2-1 70 0,-1 2-10 0,12-4 24 15,6-2 13-15,0 5 11 0</inkml:trace>
  <inkml:trace contextRef="#ctx0" brushRef="#br0" timeOffset="14928.12">4732 2111 367 0,'0'-5'329'0,"-1"3"-59"15,-1-3-3-15,0 2-44 0,0-1-16 0,1 1-15 16,0-1-5-16,-3 1-27 0,3 1-24 0,0-1-2 15,-1 1-15-15,0 0-3 0,-1 2 0 16,1-1-6-16,-1 4 16 0,-1-1-17 0,0 2-23 16,-4 7-9-16,-2 3 68 0,3-1 2 15,0 5-23-15,0 2 7 0,3 0 1 0,2-3-18 16,1 2 6-16,1-10-16 0,0 2-8 0,0 3-2 16,14 15 5-16,-6-17-12 0,0 0-5 0,5-2-3 15,1-1-11-15,4-6-6 0,-1-1-7 0,-7-2-2 16,5 0-14-16,20-10-16 0,-8 2-14 15,-6-3-7-15,-3 1-6 0,2-4-16 16,-2-4 0-16,-3-2-1 0,1 2-11 0,-6-1-17 16,0 0 22-16,-7 0 5 0,2 2 1 15,-3 0 11-15,-2 12-14 0,0-7 16 0,-16-8-15 16,8 13 0-16,-5-1 3 0,-2 2 5 16,0 3-1-16,-2 3-1 0,-2-1 15 0,10 1 1 15,-4 0-47-15,-21 10-5 0,16-6-21 0,1 0-14 16,-2 2-11-16,3 0-12 0,5-1-14 0,1-2-41 15,3 0-42-15,3 0 18 0,0 0-163 16,1-2-107-16,2 0 18 0,1-1 49 0,0 0 32 16,2 0 36-16,3-1-3 0,0 2 1 15,1-2 24-15</inkml:trace>
  <inkml:trace contextRef="#ctx0" brushRef="#br0" timeOffset="15539.27">5139 2053 385 0,'0'-2'369'0,"-1"-1"-59"16,0 0-37-16,0-1-26 0,0 1 1 16,0-1-29-16,1 1-6 0,0-2 1 0,1 1-16 15,-1 1-57-15,1-2-15 0,1 0-6 16,1 1 19-16,2 1-54 0,6-5 1 0,-2 2-17 15,6 1 0-15,-3 2-7 0,0 2 1 0,-12 1-21 16,16 0 9-16,18 10-15 0,-16-3 26 16,0 2-11-16,-3 2-28 0,-2-1 3 0,0 0-12 15,-4 2-13-15,0-1 22 0,0 2-1 0,-4-5-2 16,-1 0-16-16,-2-4 38 0,-2 3-26 0,0-7-27 16,0 0 24-16,0 7-26 0,0-7 29 15,0 8-7-15,0-8-13 0,-13 16 24 0,8-13-9 16,-6 6-3-16,3-3-10 0,-2-2 22 0,3-1-11 15,0-1 2-15,0 2-13 0,3-2-13 16,-1-1 24-16,2 2-9 0,0-1 17 0,1-2-37 16,0 2 35-16,1-1-16 0,1 1-14 0,0-2 19 15,0 0 13-15,0 0 14 0,10 6-33 0,-2-5-3 16,-2-1-9-16,10 5 26 0,1-1-4 16,-2 2 18-16,1-1-33 0,-2 2-4 0,1-2 13 15,-4 4 17-15,1 0-19 0,-6-2 3 0,-1-3-8 16,1 1 1-16,-2 0 15 0,-1-2-1 15,-1 1 9-15,1 0-25 0,-2-1-1 0,-1-3 49 16,0 0-1-16,0 0-17 0,0 7 30 16,-21 10-10-16,8-10 4 0,-2-2-14 0,1-2 9 15,-5-1-11-15,1 1 13 0,-3-1-22 0,-1 0 9 16,0-2-16-16,-2 2 5 0,13-2-22 16,-7 0-16-16,-3 0 2 0,-21-11-37 0,24 8-2 15,9 3-3-15,-1 0-42 0,1 0-24 0,0 0-5 16,-5-12-44-16,9 9-53 0,2-1 19 15,3 0-181-15,1-1 30 0,1 0-96 0,0 0 22 16,7-8 26-16,5 0 61 0,1 2 18 16,3-3 11-16</inkml:trace>
  <inkml:trace contextRef="#ctx0" brushRef="#br0" timeOffset="29568.87">6373 1962 418 0,'0'0'132'0,"0"0"17"16,0 0-25-16,13 0 20 0,-13 0 6 0,0 0-16 16,0 0-19-16,0 0 22 0,26 14 8 15,-24-14-24-15,2-2 4 0,-1 1-3 0,-1 1 9 16,0-2-29-16,-1 2 2 0,1-2 0 15,0 1 3-15,0-1-15 0,-1 0 1 0,-1 0-17 16,2-1 16-16,0 1-17 0,-2 1 17 0,0-1 6 16,1-1-31-16,-1 0 27 0,1 1 20 0,0 0-44 15,-2 0 4-15,2-1 13 0,-3 2-40 16,1-1 22-16,-1 0-16 0,-1 2-2 0,-1-1-12 16,0 1-1-16,-2 1 6 0,2-1-8 0,-2 3-5 15,1-1-3-15,-9 4 9 0,0 2-3 16,1 1-3-16,1 2 11 0,0 4-7 0,0 2-3 15,0 0-3-15,2 0 22 0,2 2-2 16,2-1-1-16,1-2-10 0,3 4-7 0,0-2-3 16,2-3 10-16,0-8-11 0,0 5 12 15,16 15-2-15,-7-15-8 0,1-2-10 0,2 0 15 16,2 0-11-16,0-4 8 0,0-4-18 16,-3-1 9-16,2-1-5 0,-13 0 14 0,15 0-20 15,1 0 11-15,17-15-6 0,-17 8 3 0,0-3-6 16,-5 1-13-16,1-3 18 0,-1-1 10 0,-4-1-17 15,0-1 14-15,1 2-15 0,-5-2-2 16,-1 2 10-16,-1 1-17 0,-1 2 9 0,0 10-4 16,0-9 5-16,0-3 7 0,-11-10-13 0,3 9 7 15,-3-1-11-15,2 5-7 0,-2-1 9 16,2 3-3-16,0 3 4 0,-6-1 11 0,4 2-21 16,-1 0 10-16,2 1-14 0,0 1-18 0,1-1 9 15,2 1-5-15,0 0-18 0,0 1 3 16,2 0 5-16,-2 0-71 0,3 0 16 0,-1-2-48 15,1 2-20-15,0 0-23 0,0 0-16 0,0 0-13 16,4 0-13-16,0 0 19 0,0 0-214 16,-2 3 32-16,4-3 29 0,3 1-43 0,-1 2 25 15,1-3 23-15,0 2 21 0,1-2 17 16,10 8 20-16</inkml:trace>
  <inkml:trace contextRef="#ctx0" brushRef="#br0" timeOffset="29960.59">6894 1964 456 0,'1'-2'354'0,"0"-1"-47"15,-1 1-16-15,1 1-19 0,-1 0-14 16,0 0 6-16,0-1-60 0,1 1-21 0,0 1-40 16,-2 1-2-16,2 3 11 0,1-1-18 15,-2 4 34-15,2 10-7 0,-2-6 3 0,0 6-6 16,0 3-14-16,0 1-6 0,0 2-12 0,0 0-13 16,0 0-22-16,0 2 8 0,0-2-19 15,0-3-2-15,0 0-9 0,0-3 2 0,0-4-6 16,0 1-29-16,0-4-15 0,0-2-9 0,0-1-5 15,0-7-9-15,0 7 0 0,0-7-83 16,0 0-35-16,0 5-49 0,4 1-9 0,-2-8-53 16,3-1 19-16,-2 0-185 0,7-6-61 15,0-1-3-15,1-3 50 0,1 4 26 0,1-1 26 16,0 0 23-16,1-2 18 0,-2 3 26 0</inkml:trace>
  <inkml:trace contextRef="#ctx0" brushRef="#br0" timeOffset="30711.1">7918 2001 638 0,'0'-5'277'0,"0"1"-15"0,0 0-25 16,-3-1-23-16,2 1-3 0,-1 1-20 0,0-2-10 15,-1 1 6-15,1 0 13 0,-2 0-25 0,0 1-31 16,1 0-38-16,0 1 20 0,-2 0-33 16,-2 1 11-16,1 0-11 0,0 3-11 0,-2-2 13 15,-14 12-12-15,9-2 16 0,-2 4-10 0,0 3-10 16,2 1 10-16,2 0-16 0,0 2 3 16,1 2 9-16,6-4-10 0,0 2-8 0,3-3 2 15,1 1-19-15,0-9 5 0,0 1-11 0,17 17 1 16,-11-13 9-16,6-5-30 0,1-3 17 15,-1-2 1-15,2 3-35 0,-6-7 14 16,2 0-2-16,3 0 11 0,3 0-12 0,16-14-4 16,-19 5-3-16,6 2-15 0,-4-4 10 0,-3-2-12 15,0-1 14-15,-2-2-23 0,-2-1-16 16,-2-2 27-16,-1 1-32 0,0 1 14 0,-2 0 4 16,-3 3 1-16,0 5-18 0,0-4 11 15,0-1 8-15,-18-14-6 0,8 17 5 0,-2 1 6 16,1 1 3-16,-2-3-16 0,-1 7-18 0,2 2-14 15,-3-2 17-15,1 1-3 0,1 1-28 0,-3 1 14 16,4 1-31-16,2 1-9 0,10 0-35 0,-7 0 3 16,7 0-49-16,-10 0-12 0,10 0 18 15,-15 10-157-15,12-6-99 0,3 0 30 16,0-2 28-16,0 4 24 0,0 0-21 0,3-3 17 16,-1 2 39-16</inkml:trace>
  <inkml:trace contextRef="#ctx0" brushRef="#br0" timeOffset="31129.27">8074 1939 377 0,'4'-4'278'0,"0"0"-27"0,-1 0-5 0,1 1-8 15,9-5-2-15,-8 2-23 0,0 3 4 0,-2-1-13 16,0 2 2-16,1-1-51 0,-3 3-14 0,1-2 11 16,0 2-21-16,-1-2-12 0,0 1-9 15,-1 1 13-15,0 0-13 0,0 0 24 0,0 0 0 16,3 10 7-16,-2-5-10 0,0 2 4 0,-1 1-9 16,1 15 0-16,-1-13-8 0,0 7-6 0,0 2 0 15,0 2-7-15,0 0-12 0,0 3-4 16,0-2-11-16,0-2 1 0,0 0-12 0,0-2 1 15,0-1-28-15,0 0 10 0,0-3-17 0,0-2-3 16,0-1 11-16,0-3-16 0,0 0-7 16,0-1-10-16,0-7-19 0,0 7-20 0,0-7-33 15,0 9-6-15,0-9 6 0,0 8-90 0,0-8-15 16,0 0-36-16,0 0-42 0,-1 9-29 16,3-11 25-16,-1 1-238 0,0 0 37 15,-2-1 35-15,3 0 6 0,-3 1 12 0,1-1 25 16,-2 0 28-16,-1 1 14 0,-1-2 10 15</inkml:trace>
  <inkml:trace contextRef="#ctx0" brushRef="#br0" timeOffset="33079.15">2728 2912 377 0,'0'0'288'16,"0"0"-19"-16,0 0-37 0,0 0 6 0,0 0-27 16,0 0 4-16,13 0-15 0,4-4-16 0,-17 1-19 15,2-2 9-15,0 2 6 0,-3-1-34 16,0-1-11-16,-1 2 6 0,2 0-17 0,0 3-12 15,0 0-12-15,-8-9 11 0,1 7-12 16,2 2-29-16,-2 0-34 0,2 0 11 0,-11 5 2 16,-1 3 7-16,3 0-8 0,1 3-3 0,0 3-6 15,-3 3 6-15,7 1 11 0,-3 1-22 16,3-1-5-16,2 2-2 0,5 0 19 0,0 1-12 16,2-12 19-16,0 7-16 0,11 18-9 15,-4-20 18-15,3-1-17 0,3-3-1 0,0 0-16 16,2-3 30-16,-1-3-14 0,6-3-3 0,-11-1-6 15,6 0 12-15,2 0-8 0,23-16-7 0,-22 10 5 16,-1-4-11-16,0 1-6 0,-1-5 23 16,-3 3-24-16,0-7 8 0,-3 1-26 15,-2 0 26-15,-2 2-18 0,0-4 14 0,-4 0 9 16,-1 6-20-16,-1 4 13 0,0-3-6 0,0 2-3 16,0 1-14-16,-15-7 13 0,10 10-1 0,-1 3-1 15,-9-3 6-15,3 3 7 0,12 3-3 16,-12 0-19-16,1 0 0 0,2 0 2 0,0 0-21 15,-4 0 1-15,-14 10-60 0,16-5-13 16,2-2-28-16,-1 0-27 0,4-3-19 0,0 3-41 16,4 0 22-16,-1-3-151 0,2 1-108 0,1-1 18 15,2 0 32-15,-1-1 26 0,2 1 27 16,2-2 25-16,0 1 21 0,15-2 1 0</inkml:trace>
  <inkml:trace contextRef="#ctx0" brushRef="#br0" timeOffset="33629.64">3618 2844 377 0,'1'-5'365'0,"1"0"-51"15,-1 1-41-15,0-1 10 0,-1 2-35 0,0-1 7 16,2-1-31-16,-2 2-26 0,0 1-22 0,0-1 11 15,1-1 3-15,0 1-18 0,-1 1-20 0,0 2-15 16,0 0-39-16,0 0 9 0,2-1-27 16,-2 4 25-16,0 0-4 0,0 3 7 0,-2 1 17 15,4 15-30-15,-2-11 5 0,0 7-7 16,0 5 9-16,0 1-18 0,-11 27-4 0,8-25-5 16,2-1-4-16,-3-1-14 0,4 2 4 0,0-15-14 15,0 3 7-15,0 1-19 0,0-1 4 0,0-2-12 16,0-1 3-16,0-2-10 0,0-2-1 15,0-1 5-15,0-6-1 0,0 7-1 0,0-7-7 16,0 6-6-16,0-6-9 0,0 0-21 16,0 0-10-16,0 7-9 0,0-7-18 0,0 0 11 15,0 0-29-15,9 5 8 0,-8-5-42 0,1 0-18 16,-1-3-19-16,0 2-37 0,0-2-12 0,1 0-26 16,1 1-11-16,0-3 19 0,0 2-266 15,0-3 28-15,6-4 40 0,-3 0 9 0,3 0 43 16,-4 3 9-16,1 0 37 0,-1 2 6 0</inkml:trace>
  <inkml:trace contextRef="#ctx0" brushRef="#br0" timeOffset="34838.64">4962 3013 689 0,'0'-16'232'0,"27"-9"-21"0,-24 16-1 0,0 2-21 16,-2 1-12-16,-1 1-17 0,0-1 0 0,0 6-22 15,0 0-11-15,0 0-14 0,0-8-6 16,-14-2 2-16,9 8-7 0,1 2-25 0,-1 0 11 16,-2 0-12-16,3 2-7 0,-1-1 8 0,0 3-25 15,-8 4 9-15,-2 2-2 0,1-1-21 16,1 1 29-16,-2 4-24 0,3 1 19 0,1-2-32 16,4 3 24-16,-2 1-13 0,0 0-14 0,2-3 23 15,2 4-23-15,2-9 0 0,2 4 2 16,1-4 12-16,0-9 0 0,0 10 19 0,14 13-35 15,-3-12 9-15,2-5-24 0,2-3 29 16,-1-1-5-16,4-1 12 0,-8-1-6 0,3 0-9 16,4 0-6-16,18-12-5 0,-17 4 0 0,2 1-16 15,-4-3-18-15,-2-2 19 0,0-3-2 16,-1 1 0-16,-2-2 6 0,-1 0-8 0,-2 0-1 16,-4 2 1-16,-1 1-6 0,-1 4-15 0,-2 0 7 15,0 9 8-15,0-8 31 0,0 1-28 16,0 0-10-16,-12-2 2 0,8 5 2 0,-12-4 1 15,3 7-5-15,-5-2-10 0,4 2 4 0,6 1-7 16,-3 0-24-16,-2 0-18 0,-15 10-13 0,15-7-10 16,2 0-36-16,3 1-24 0,2-1-27 15,4 1 17-15,3-2-256 0,3-1-10 0,-1 1 16 16,3-2 27-16,1-1 24 0,13 0 72 0,-10 1-13 16,6 0 5-16</inkml:trace>
  <inkml:trace contextRef="#ctx0" brushRef="#br0" timeOffset="35419.19">5370 3021 427 0,'-2'0'372'0,"0"0"-65"0,0-1-23 0,-1 0-3 15,-1-1-19-15,2-2-4 0,-1 3-63 0,0-2-14 16,0-1 14-16,1 0-22 0,0-1-19 0,0 1 12 15,0-3-37-15,2 2-3 0,0-2 2 16,0 7-29-16,0 0-1 0,0-9-30 0,14-9-2 16,0 9-11-16,-2 1-5 0,2 5-25 0,-3 0-3 15,-11 3 39-15,15 0-20 0,0 0 1 16,18 15-17-16,-16-7-5 0,-4 2 25 16,-2 2-18-16,0 0 1 0,-3 2-6 0,-4-2-3 15,2 3-2-15,-4-3 6 0,-2 0-4 16,0-12 15-16,0 11-15 0,-12 14 6 0,4-10-11 15,-5-3 2-15,0 0-9 0,-5 0 9 16,0 0 12-16,-1-1-32 0,-3 0 14 0,1 1 14 16,0-5-13-16,0 1 2 0,2-1-7 15,-2-2-1-15,4-1 3 0,1 0 5 0,5-1-3 16,0-2-8-16,3 2 15 0,3-3 14 0,-1 1 2 16,6-1-10-16,0 0-13 0,0 0 16 15,0 0-13-15,0 0-4 0,-10-4 7 0,12 4-1 16,-2-3-3-16,4 3-9 0,2-1 6 0,-1 1-15 15,2 0 8-15,-1 0 14 0,15 6-8 16,-12-6-11-16,20 6 5 0,-8-1 6 0,1-1 5 16,-5-1-2-16,2 1-6 0,-1-1-15 0,-3-2 27 15,2 0-2-15,1 6-24 0,-5-3 30 0,-1-3-18 16,-2 0-1-16,-3-1-1 0,2 1-2 0,-9-1-11 16,0 0-15-16,8 0 11 0,-8 0-12 15,8 0 1-15,-1 0-75 0,-7 0-20 16,8 0-31-16,2-14-42 0,-7 11-43 0,0-1 20 15,0 0-281-15,0 0 38 0,2 0 34 0,-3 1 5 16,1-2 45-16,0-1 40 0,4-5 4 16,3 0 25-16,3 3 8 0</inkml:trace>
  <inkml:trace contextRef="#ctx0" brushRef="#br0" timeOffset="36182.24">6435 2973 409 0,'0'-2'350'0,"1"0"-35"0,-1 0-38 16,-1-2-15-16,1 3-16 0,-3-1-44 0,-1 0 5 15,-1 0-7-15,-1 1-39 0,0-1 27 16,-1 1-22-16,0 0-7 0,-2 1-9 0,1 0-9 15,-5 0-10-15,-19 12-3 0,12-4-11 16,2 1-13-16,2 5 14 0,-1-2-14 0,2 3-14 16,0 2 0-16,2 0-6 0,2 2-9 15,2-2-3-15,3 1-1 0,1-2-9 0,4 4 7 16,1-6-4-16,0-4-17 0,0 1 3 0,13 14 6 16,-5-11-25-16,3-7 6 0,2 1-17 0,2-3 15 15,2-2-16-15,3 0 0 0,-11-3 6 16,7 0-5-16,20-11-3 0,-15 4-9 0,-2-1 10 15,-1-2 5-15,1-4-17 0,-2 2 5 0,0-3-7 16,-4-2 3-16,-1-1 7 0,-1 2-5 16,-4-2-3-16,0 3-10 0,-2-2 9 0,-5 5 4 15,0 12-9-15,0-10 11 0,0 0 2 0,-16-11-17 16,7 16 6-16,-6-7-9 0,0 7 6 0,-1-2 4 16,-1 2-33-16,-2 2 15 0,5 3-36 15,-1-2-20-15,4 2 8 0,3 0-73 0,-2 0-35 16,0 0-34-16,2 0-26 0,0 0-21 0,8 0 24 15,-7 0-259-15,7 0 28 0,0 0 36 16,-4 9 27-16,6-9 25 0,2 0 36 0,2 0 8 16,3 0 20-16,10 1 9 0</inkml:trace>
  <inkml:trace contextRef="#ctx0" brushRef="#br0" timeOffset="36790.93">6732 2989 888 0,'-1'-3'304'0,"0"1"-3"16,-1-2-34-16,-1 1-12 0,0 1-19 0,1-2-6 16,0 1-23-16,-1-2-22 0,2 2-21 0,0 1-18 15,1-1 15-15,0-1-17 0,3-1-33 16,-1 2 13-16,-2 3-23 0,10-6-6 0,5 0-19 15,-1 5 3-15,-8 1-27 0,6 0 4 0,6 0 9 16,19 12-20-16,-19-6-5 0,-1 2-4 0,0-1-15 16,-3 2 20-16,0 1-1 0,-5 0-20 15,-2-2 2-15,-2-1-12 0,-3 3 6 0,-2-4 4 16,1-1 6-16,-1-5-1 0,0 0-15 0,0 7 2 16,-16 13-12-16,7-12 19 0,-4 0 6 15,2-3 10-15,-5 3-17 0,2-1 16 0,0-2-8 16,-1 1-5-16,0-2-4 0,4 0 0 0,2-1 0 15,0-3-5-15,4 1 11 0,1 1-12 16,1-1 18-16,-1 1-16 0,2-1-20 0,1 1 11 16,0-1-6-16,1 1 10 0,0-2-1 0,0 0-1 15,0 0 14-15,12 5-13 0,-5-5-1 0,10 6-4 16,-1-1 8-16,2 0-16 0,2 3 10 16,-3-3-10-16,0 0 14 0,-3 1-8 0,1 3 3 15,-2 0-6-15,0-2 20 0,-6 0-15 16,1-1 3-16,-4 0 10 0,0 0 3 0,-2 0-13 15,0-1 25-15,-2-1 11 0,0-4 9 0,0 0 15 16,0 7-4-16,-19 9 1 0,5-5-5 0,-1-3 3 16,-3-1-21-16,1-2 14 0,-3-2-6 15,-1-1-9-15,0 1-15 0,-3-1 10 0,1-1-5 16,11-1-18-16,-6 0-3 0,-1 0-25 0,-2 0-6 16,-20-11-24-16,24 9-19 0,4-1-30 0,3-1 10 15,4 1-73-15,1 0-50 0,1-2-58 16,4 2 22-16,2-1-226 0,0-1-35 15,11-9 37-15,0 1 36 0,2 0 42 0,2 1 24 16,3 0 12-16,7 3 41 0,1 1 9 0,5-1 27 16,11 1 19-16</inkml:trace>
  <inkml:trace contextRef="#ctx0" brushRef="#br0" timeOffset="37438.67">7771 3038 480 0,'-2'-3'367'0,"3"2"-43"0,-2-2-40 15,-1 0-22-15,1 0 28 0,-2 1-42 16,1 0-14-16,-2 0-40 0,-2 1-23 0,2 0-17 16,-2 1-18-16,1 1 12 0,-13 2-8 15,3 3-14-15,-1 2 21 0,1 2-15 0,1 4 10 16,0-2-20-16,0 4 0 0,3 2-8 16,2 2-9-16,0 4-5 0,4-2-19 0,4-2 2 15,1-11-10-15,0 4-9 0,14 17-8 0,-4-15-2 16,2-4-8-16,5-3-7 0,2-1-5 0,4-4 10 15,0 1-16-15,-11-4 4 0,8 0-2 16,27-16-3-16,-24 7-2 0,-1-4-15 16,1-1 6-16,-4-1 5 0,-1 0-10 0,-3-3 6 15,-2 0-5-15,-3-2 0 0,-2 6-9 0,-4-3 11 16,-4 5-15-16,0 4 8 0,-12-15-11 0,3 11 12 16,-2 1 2-16,-5 2-15 0,-1 0 5 15,-1 2-27-15,-2 2-11 0,0 0-32 0,-2 3 9 16,2 1 7-16,2 0-70 0,9 1 4 15,-1 0-25-15,1 0-22 0,0 0-48 0,0 0-7 16,2 0 20-16,-3 9-174 0,8-7-91 0,0-1 11 16,3 0 65-16,1 0 12 0,2-1 24 15,1 0 26-15,1 0 20 0,1 0 26 0</inkml:trace>
  <inkml:trace contextRef="#ctx0" brushRef="#br0" timeOffset="37779.14">8405 2997 801 0,'6'-3'419'0,"-2"-2"-64"0,-1 3 17 0,0-1-30 16,-1 0-13-16,1 2-23 0,-1-2-39 0,0 1-29 16,0 0-26-16,-1 1-19 0,1-1-20 15,0 2-27-15,-1 1-5 0,0 3-19 0,-1 1-2 16,0 2-3-16,0 12-3 0,0-8-9 0,0 6 7 15,0 4-7-15,0 2-12 0,0 2-12 16,-16 26 8-16,13-25-25 0,-1-1 4 0,-1-1-18 16,3-3 10-16,-2 0-17 0,2-3-3 0,0-1-9 15,2-4 5-15,0-4-11 0,-2 0-36 16,1-3-15-16,0 0-25 0,0-3-35 0,1 2 9 16,0-3-79-16,0-2-55 0,0 0-44 0,0 1 24 15,-1-2-190-15,0 0-96 0,-2 0 25 16,2-1 44-16,-1 0 32 0,-2 1 27 0,-1-1 4 15,0 0 51-15,-1 1 22 0,-7-5 10 16,-4 3-5-16</inkml:trace>
  <inkml:trace contextRef="#ctx0" brushRef="#br0" timeOffset="39147.81">2860 3677 275 0,'0'0'302'0,"0"0"-52"16,0 0-19-16,0 0-12 0,0 0-7 0,-2-25-24 16,-1 23-28-16,-2-2-1 0,0 1-22 15,-1 1-18-15,-1 0 5 0,-9 0-18 0,3 0 10 16,13 2-27-16,-11 0 7 0,1 0-7 0,-4 0-13 16,-14 14 24-16,14-8-12 0,-2 3-17 15,3 3 18-15,-1-1-1 0,1 3-16 0,0 2 4 16,0 0 1-16,2 3-7 0,1 0-9 15,3 1-4-15,0-2 34 0,4 2 0 0,3-12-14 16,0 5-26-16,0 3 15 0,14 10-25 0,-6-12 22 16,3-4 9-16,-1-2-25 0,4-1-24 15,1-3 26-15,2-4-11 0,-4 0-1 0,-3 0 6 16,8 0 0-16,3 0-43 0,23-15 28 0,-21 5-12 16,0-1 1-16,-2-3 3 0,0 1-27 0,-3-1 23 15,-2 1-4-15,0-1 2 0,-4-3-29 16,-1 0 0-16,-4-2 16 0,-2 3 8 0,-2-1-3 15,-3-3 3-15,0 13-15 0,0-3 2 16,0 0 7-16,-19-11 14 0,8 14-15 0,-1 4-22 16,-5-2 24-16,1 2 4 0,0 3-10 0,7 0-9 15,-8 0 14-15,0 0 2 0,-20 13-2 0,19-8-11 16,3 2 2-16,2-2-79 0,-1 1-11 16,3-2-33-16,1 0-14 0,3 1-14 0,4-3-41 15,1 2-30-15,1-1 21 0,1-3-264 16,0 0 32-16,0 0 31 0,15 8 27 0,-11-6 26 15,17 1 28-15,-3-1 36 0,8 0 4 0</inkml:trace>
  <inkml:trace contextRef="#ctx0" brushRef="#br0" timeOffset="39496.29">3511 3612 813 0,'2'-3'304'15,"0"-2"-3"-15,-1 2-34 0,1-2-30 16,0 4-14-16,-1-2-43 0,0 3 8 0,0 0 4 16,0 3-12-16,0-2-18 0,1 5 23 0,-1 1-10 15,1 11-8-15,0 4-13 0,-2 1 7 0,0-11-11 16,0 7-9-16,0 5-11 0,0 1-23 0,0 1-3 15,-11 27-2-15,8-28-18 0,1-3-13 16,-1-1-1-16,1 0-6 0,-1-3-16 0,3-11 3 16,0 3-12-16,0-2-28 0,0 0-8 0,0-2-2 15,0-6-47-15,0 7 5 0,0-7-83 16,0 0-32-16,4 9-27 0,-1-11-57 0,0 0 23 16,1-2-247-16,5-7-1 0,2 0 25 0,-2 1 22 15,1 0 19-15,4 2 25 0,2-3 24 16,0 5 33-16,4-3 9 0</inkml:trace>
  <inkml:trace contextRef="#ctx0" brushRef="#br0" timeOffset="40552.9">4864 3843 593 0,'0'0'211'0,"0"0"-39"0,0 0-33 0,0 0-3 16,0 0 4-16,0 0-10 0,0 0-5 0,0 0 3 15,0 0-34-15,0 0 4 0,0 0 8 16,0 0-4-16,0-12-19 0,0 12 15 0,0 0-14 16,0 0 20-16,0 0-16 0,-5-22-6 0,2 20-3 15,0 0 2-15,-2-1-11 0,1 1-5 16,-3 1-19-16,-6-4-1 0,3 2 20 0,-1 0-21 16,11 3 31-16,-9 0-24 0,0 0 12 15,-1 0 9-15,-3 0-21 0,-4 0-1 0,1 0 2 16,-18 14 0-16,14-6-2 0,2 0 25 0,1 5-52 15,0-3 34-15,2 0-2 0,-1 5-28 16,2-1-1-16,2-2 54 0,2 3-16 0,1 2 15 16,3-2-8-16,4 2 1 0,0-3-19 0,2-14 6 15,0 14-6-15,15 15-13 0,-4-14 7 16,4-1 1-16,2-4-13 0,3 1-14 0,3-3 4 16,1-3 21-16,-1 0-16 0,2-3 4 0,0-1-22 15,-14-1-5-15,8 0 12 0,1 0 1 16,21-20-8-16,-20 13 9 0,-3-3-18 0,-2 1 12 15,-1-4-13-15,-2 1 6 0,0-1 5 0,-5-3-17 16,1 0-4-16,-4-2 30 0,-2 2-36 0,-3 3 22 16,2-4-16-16,-2 11-19 0,0-5 30 0,-17-13 9 15,7 14-3-15,-1 0-21 0,-3 1 2 16,-2 4 18-16,-2-1-28 0,1 3 18 16,-4 0 2-16,-1 3-26 0,-1 0 23 0,3-1 1 15,9 1-6-15,-3 0-25 0,-20 10 4 0,18-6-80 16,6 0-19-16,2 1-22 0,2-1-35 15,2-1-27-15,5 2 19 0,-1-3-172 0,6 2 30 16,-1-1-134-16,0 0 34 0,13 0 64 0,1-2 32 16,6 0 14-16,0-1 26 0,-13 0 5 15</inkml:trace>
  <inkml:trace contextRef="#ctx0" brushRef="#br0" timeOffset="40858.22">5179 3739 840 0,'2'-3'314'15,"-2"1"-37"-15,2 0-37 0,1 1-3 0,-1 1 20 16,1 1-14-16,-1 2-32 0,1 1-22 0,3 12 46 16,0 0-22-16,-2 4-3 0,-2 0-21 15,-2 3 6-15,0-11-23 0,0 8-4 0,0-1-30 16,0 5-19-16,-18 26 6 0,16-25-10 0,-3-4-18 15,1 4-24-15,0-5 7 0,1-4-14 16,0 2-11-16,1-6-18 0,1-3-45 0,-1-2-5 16,2-1-1-16,-2-1-68 0,2-5-31 0,0 0-43 15,0 0-33-15,0 0-77 0,10 5 26 16,-6-8-223-16,-1 1-19 0,2 0 54 0,7-8 26 16,0 1 28-16,0-1 23 0,-4 6 9 15,2 0 37-15,4-2 12 0</inkml:trace>
  <inkml:trace contextRef="#ctx0" brushRef="#br0" timeOffset="41507.96">6133 3873 651 0,'0'-5'316'16,"0"3"-14"-16,0-4-48 0,0 4-24 0,-2-1-11 16,-1 0-9-16,-1 2-24 0,-1 1 12 15,-1 2-10-15,0 0-21 0,-6 7-18 0,-3 2-16 16,2 6 34-16,-1-3-9 0,3 9-8 0,1-2 0 15,3 1-16-15,0-1-13 0,1 2 4 16,5-2-19-16,-1 1-2 0,2-14-32 0,0 5 1 16,12 16-5-16,-3-16-6 0,1-1-11 0,2-5-3 15,3-2-5-15,3-1-7 0,1-2 8 0,-8-2-5 16,5 0 1-16,21-10-2 0,-15-1-22 16,-2 0-16-16,-1-4 10 0,-1-1 8 0,-2-2-11 15,-1-1 2-15,-5 0-10 0,2-1 1 0,-5 3 0 16,-3-2 8-16,-3 2-5 0,-1 10-7 15,0-1 14-15,0 0-26 0,-15-13 6 0,4 10 12 16,-2 1 7-16,-2 2-15 0,0-1 11 0,-2 4 10 16,-2 0-12-16,1 3-23 0,0-1 18 15,2 0 2-15,1 2-41 0,3 0 3 0,12 1-43 16,-8 0-56-16,0 0-16 0,1 0-25 0,7 0-32 16,-8 0 18-16,8 0-177 0,-6 0-101 0,6 0 32 15,0 0 24-15,-9 6 21 0,10-4 23 16,1-2 42-16,1 0 3 0,0 0 24 0,0 0-26 15</inkml:trace>
  <inkml:trace contextRef="#ctx0" brushRef="#br0" timeOffset="42122.11">6574 3914 285 0,'1'0'343'16,"0"0"-47"-16,-1-1-26 0,1 1-25 16,0-1-4-16,-2 1-29 0,0 0 11 0,0 0-20 15,-1-2-22-15,-1 1-1 0,-1 1-20 0,1-3 45 16,-1 1-4-16,0 0-21 0,1-1-21 16,0 0 8-16,0 0-27 0,0-1-5 0,0 2-9 15,1-3-8-15,2 1-17 0,-1 1-16 0,4-4-8 16,2 3-8-16,7-5-5 0,0 3-9 15,5-1-3-15,1 4-12 0,-1-1 0 16,4 3-1-16,-12 1-19 0,5 0 4 0,17 16 4 16,-17-8-23-16,2 0 14 0,-1 4 3 0,-3-1-13 15,0 3 7-15,-2-1-9 0,-3 2 25 0,-1-3-17 16,-5 0-10-16,-1 0 12 0,0-12 11 16,0 7 2-16,0 0-18 0,-14 15 6 0,4-8 16 15,0-3-9-15,-2-1-1 0,0-3 4 0,-4 3-6 16,0-2-13-16,-2-3 13 0,1 2-8 15,-1-1 3-15,0-2-16 0,1 0 10 0,0-1-2 16,4-2 8-16,-3 4-5 0,7-3-5 0,1-2-1 16,0 3 6-16,4-3-10 0,1 0 11 15,0 0-11-15,2 0 1 0,1 0-8 0,0 0 1 16,2 0 13-16,0 0-2 0,3 0-9 0,2-3 0 16,9 3 2-16,5-2-12 0,-12 2 12 15,8 0 6-15,2 0-11 0,2 0 14 0,2 0-12 16,0 0 7-16,0 0-11 0,0 0 8 0,-1 0 0 15,-2 0-1-15,1 0-8 0,-1 0 16 0,-2 0-5 16,-3 0-13-16,-4 0 0 0,-1 0 2 16,-2 0-22-16,-2 0-7 0,-6 0-1 0,6 0-44 15,-6 0 8-15,0 0-60 0,8 0-40 16,-8 0-57-16,0 0-56 0,0 0 28 0,0 0-237 16,0 0 19-16,14-11 22 0,-13 9 34 15,1-1 26-15,2-1 44 0,13 1 30 0,4-1-7 16,7 4 38-16</inkml:trace>
  <inkml:trace contextRef="#ctx0" brushRef="#br0" timeOffset="42991.95">7885 3875 851 0,'-1'-2'276'0,"0"-2"-16"0,-1 1 0 0,0-1-16 16,-3 1-12-16,0 0-21 0,1 0 7 0,-1 0-24 15,0 1-22-15,-2 0-5 0,0-1-6 16,-1 3-28-16,8 0 4 0,-12 0-10 0,-20 10 16 16,17-3-30-16,-2 4-12 0,1 2 17 15,4 2-3-15,-2 0-10 0,3 2-20 0,1 5 6 16,2-3 1-16,3-2-7 0,3 2 0 0,2-10-12 15,0 4-1-15,12 19-15 0,-1-19-14 16,0 0 9-16,5-2-8 0,2-2 4 0,3-1-11 16,0-2-5-16,2-2-4 0,0-2-3 0,-10-2 2 15,3 0-4-15,3 0-11 0,19-12-5 16,-20 5 12-16,-2-3-9 0,0-6-4 0,-3 1-7 16,-1 0 12-16,0-3-15 0,-4 0 9 0,-3 0 0 15,-1-3-10-15,-2 2-9 0,-2 1 17 16,0 10-9-16,0-5-11 0,-18-15 6 0,6 14 7 15,-2 3 3-15,-2 2-14 0,-2 1 17 16,0 1-10-16,0 5-3 0,-3-2-6 0,2 1-22 16,1 3 20-16,9 0-34 0,-3 0-16 0,-1 0 5 15,-10 12-58-15,15-9-14 0,-6 4-35 16,8-3-13-16,2 0-39 0,6 1 19 0,-2-1-180 16,2 0-86-16,3-1 9 0,1-1 26 0,0 1 83 15,9 3 7-15,2-2-3 0,-1 1 17 0,4-2 48 16</inkml:trace>
  <inkml:trace contextRef="#ctx0" brushRef="#br0" timeOffset="43605.11">8258 3853 613 0,'1'-2'302'0,"-1"0"-40"15,1-1 9-15,1 0-18 0,1 2-16 0,-2-1-6 16,0-1 16-16,-1 1-39 0,0 1-23 16,0-2 21-16,0-1-17 0,1 1-25 0,0-1 2 15,1 1-11-15,2-1-34 0,-1 1-7 0,10-7-19 16,3 3-13-16,0 2-4 0,1 0 0 16,2 0-11-16,3 3-31 0,0 1 24 0,-11 1 3 15,7 0-32-15,23 10 9 0,-16-2-1 0,-1 1-15 16,-4 3-15-16,1 0 14 0,-3 1 1 0,-4 1-4 15,-2 0-7-15,-3 1 18 0,-3-2-16 16,-3-2 7-16,-3-11-5 0,0 10 7 0,0-1-6 16,-16 10 4-16,7-6-2 0,-3-3 5 0,-1-2-14 15,0 2 13-15,0-2-18 0,-2 0 14 0,-3-3-12 16,3-1 2-16,-4 0-3 0,6-1 6 16,3 0 3-16,0 0-2 0,2-3-8 0,2 2 12 15,1-2-3-15,1 0-12 0,4 0 23 16,0 0 1-16,0 0-15 0,0 0 9 0,0 0-8 15,-10 3 9-15,12-4-5 0,2 1-4 0,3 1 7 16,0-1-17-16,1 0 7 0,12 0 1 16,-9 0-4-16,6 0-17 0,2 0 11 0,24 10 4 0,-20-6-14 15,-2 0 18-15,-1 4 3 0,-1 0-16 16,-2 3 10-16,-2-1-17 0,-2 0 17 0,-5 2 16 16,-2 0-7-16,-2-1 17 0,-4-2 6 15,0-9 2-15,-13 19 11 0,5-5-1 0,-5-4 5 16,-1 2-14-16,-3-2 6 0,-1-3 5 0,-3 2-10 15,-3-2-12-15,-1-1 9 0,-3-2-5 16,-2 0-7-16,-3-2-47 0,15-2-47 0,-8 0-29 16,-2 0 10-16,-2 0-171 0,-29-14-52 15,30 8 28-15,-2 1-277 0,3-1 33 0,3 2 47 16,1-4 28-16,-1 1 37 0,3 3 29 0,2-1 24 16,-1-2 14-16,-3 2 44 0,-3-3 22 0,2-1-27 15</inkml:trace>
  <inkml:trace contextRef="#ctx0" brushRef="#br0" timeOffset="44668.96">2856 4530 236 0,'0'-14'327'15,"0"14"-42"-15,0 0-31 0,0-12-9 16,2-5-12-16,-5 13-19 0,0 1-34 0,-1 1 27 16,1-1-31-16,-1 1-20 0,-2 0 3 0,1 1 3 15,1 1 0-15,-3 1-45 0,7-1 2 16,-12 0-9-16,-13 13-11 0,10-4 13 0,3 2-12 15,0 1-23-15,0 3-8 0,4 1 36 0,-1 4 12 16,3-3-11-16,0 0-14 0,3 2-3 0,1 1-5 16,0-3-11-16,2-9 2 0,0 5-15 15,12 14 10-15,-3-12-13 0,2-3-20 0,1-3 7 16,2-1 3-16,1-3-10 0,2-3-8 16,-3-2 6-16,-3 0-1 0,3 0-3 0,4 0-10 15,19-14 0-15,-15 4 3 0,-3-2-8 16,-2 0-1-16,-2 0-13 0,-2-2 4 0,1-1-14 15,-5-1 10-15,-1-1-11 0,-1 0 7 0,-3 0 2 16,-1 1-13-16,-3 10 11 0,0-5 4 0,0 1-4 16,0 3-3-16,-14-16-2 0,2 12 11 15,-2 5 1-15,-2-4 8 0,-2 7-10 0,-1 1-12 16,8 2 16-16,-6 0-9 0,-1 0 1 0,-2 0 5 16,-21 10-14-16,21-6 0 0,3-1-28 15,5 3 3-15,1-3-51 0,2 1-35 0,4 0-16 16,2 0-30-16,1-3-60 0,2 1 21 15,0 0-206-15,3-2-78 0,1 0 35 0,1 3 12 16,2-3 29-16,0-2 49 0,18 1 33 0,-13 1-1 16,12 0 27-16</inkml:trace>
  <inkml:trace contextRef="#ctx0" brushRef="#br0" timeOffset="45434.68">3417 4488 290 0,'-4'-3'256'0,"1"1"-44"0,-2 1-25 16,1-1-7-16,-2 0-6 0,1-1 10 0,-10-1-19 16,5 0-15-16,5 4 12 0,-4-3-20 0,2 2 14 15,2-1-11-15,0 2 14 0,1-2 7 16,1 1-10-16,1 1-12 0,-2-2-1 0,1 2-8 15,2-2-20-15,-1-1-29 0,2 1 10 0,1-1-15 16,0 0-1-16,3-1-8 0,2 0-8 16,6-4-5-16,5-2 4 0,-2 6-11 0,-3 1 6 15,5 0-17-15,0 3 26 0,-8 0-7 16,3 0-5-16,18 18-36 0,-14-9 23 0,-2 0-5 16,-1 4 30-16,-4 1-4 0,0 3-26 0,-3-5 12 15,-1-1-3-15,-3 0-8 0,-2 0 12 16,0-11 3-16,0 13-12 0,-12 13-5 0,5-13 5 15,0-1 0-15,-2-2-6 0,-3 0-9 16,0-1-3-16,-2-1-3 0,1 1 1 0,-3-4 0 16,2 5-10-16,-3-3 13 0,3 0-17 15,1-3 20-15,6 0-9 0,0-1 1 0,1-1-14 16,1 0 5-16,0 0-1 0,2-1 0 0,1 1 3 16,0-1-2-16,0 0-2 0,1 0-4 15,1-1 2-15,0 0 3 0,0 0-13 0,0 0 14 16,13 0-4-16,-6 0-18 0,12-2 17 0,-9 2-7 15,1 0 0-15,6 0-1 0,1 0-3 0,1 0 20 16,0 0-1-16,0 0-8 0,17 13 1 16,-20-7-10-16,-5-2 5 0,4 2 1 0,-3 2 8 15,-3-3-7-15,2 4 8 0,-5-1-2 0,1 5-1 16,-3-6 10-16,-2 0 14 0,-1-1-2 16,-1-6 6-16,0 0 10 0,0 8-10 0,-10 16-4 15,1-11 19-15,0-1-9 0,-1-3 1 0,-5 3 7 16,0-3-3-16,1 0-8 0,-3 1 5 15,2-4-1-15,-6 0-17 0,1-2 20 16,4 1-18-16,-4 0 8 0,-1-5-16 0,0 0 4 16,9 0-7-16,-4 0-5 0,-20-14-2 0,14 11 16 15,0-1-2-15,3-4 0 0,-1 1-9 16,1-3-21-16,5 3 6 0,-1 0-11 0,4 4-10 16,1-5-11-16,-1 1-3 0,5 2-18 0,0 1-17 15,1-1-19-15,2 1-36 0,-1 0 12 16,3 0-58-16,1 4-36 0,0 0-13 0,0-5-44 15,0 5-38-15,18-25 31 0,-7 9-226 0,6 4 9 16,-2-3 36-16,2 0 38 0,2 1 30 16,-2-2 46-16,1 0 6 0,0 3 25 15,6 0 14-15,2 4 12 0</inkml:trace>
  <inkml:trace contextRef="#ctx0" brushRef="#br0" timeOffset="46641.41">4849 4673 821 0,'0'0'317'0,"0"0"-37"0,0 0 9 15,0 0-38-15,0 0-22 0,0 0 3 0,0 0-23 16,0 0-22-16,0 0-22 0,11-10 50 16,-16 6-30-16,-6-3 2 0,-2 1-26 0,1 2-14 15,0 2-11-15,1 2-4 0,2 0-16 0,-5 0-28 16,-16 14 3-16,14-4 5 0,-1 4-10 15,0 4 15-15,2 0-9 0,2 2 4 0,1 4-16 16,4 0 10-16,1 4-14 0,3 0-2 0,3-1-18 16,1-13 4-16,0 3-20 0,13 20 14 15,-2-21-7-15,1-3 2 0,3-2-2 0,1-4-14 16,-1-6 5-16,-3-1-18 0,3 0 7 0,22-20-8 16,-17 6-6-16,2-3-2 0,-3-2 11 15,1 0-17-15,-1-2-8 0,-3-2 7 0,-1 0 1 16,-3 3-7-16,2-3-1 0,-5 1-3 0,-4 2-6 15,-1 2 1-15,-2 4 9 0,-2 14-6 16,0-10-7-16,0 3 1 0,-20-9-5 0,6 9 8 16,1 5-7-16,0 2-6 0,0 0-9 15,4 0-7-15,-5 0-29 0,-17 10-1 0,16-5-19 16,4 0 9-16,-1 2-64 0,1-1-24 0,5 0-23 16,2-4-16-16,2 3-34 0,2-4-16 15,3 1 22-15,-3-2-254 0,8 2 51 0,-1-2 33 16,0 0 7-16,15 0 30 0,-15 0 30 0,6 0 0 15,5 0 15-15,22-10 47 0</inkml:trace>
  <inkml:trace contextRef="#ctx0" brushRef="#br0" timeOffset="46884.06">5174 4620 635 0,'6'-3'401'0,"-1"2"-30"0,-3 1-50 15,1 0 29-15,0 2-43 0,0 2 6 16,-1 1-13-16,0 1-39 0,0 13 11 0,-2-8-9 15,0 9-21-15,0 3-21 0,0 5 2 16,0 4-32-16,0-2-29 0,0 0 8 0,-9 31-33 16,5-32 4-16,1 4-31 0,-1-3-6 15,2-3-25-15,-3-4-48 0,2-2-28 0,-1-5-39 16,1-3-28-16,1-4 6 0,2-9-128 0,0 0-56 16,0 0 22-16,6 3-226 0,7-14-91 0,-7-3 41 15,5-1 36-15,6-4 30 0,-1 0 37 0,1 3 35 16,3 2 23-16,5 0 25 0,5 0 3 15,6 0 7-15</inkml:trace>
  <inkml:trace contextRef="#ctx0" brushRef="#br0" timeOffset="47551.36">6232 4786 351 0,'0'-3'376'16,"0"0"-62"-16,0-2-4 0,0 1 5 0,-1-1-35 16,0 2-23-16,-1-1-30 0,0-1 6 15,-1 1-5-15,0 0-32 0,-1 1-6 0,0 2-25 16,-2-1 0-16,1 0-28 0,-1 1-9 0,0 2-7 15,-1 0-12-15,-2-1 9 0,-12 10-2 16,6 0 0-16,0 6-12 0,1-7 4 0,2 8 1 16,1 3 5-16,2 0-12 0,2 3-10 0,0 0 14 15,7 3-17-15,0-15-7 0,0 7-4 0,10 21-2 16,0-20-15-16,3-4-3 0,1-1 1 16,2-3-10-16,2-3-7 0,2-2-17 0,4-5 13 15,-13-1-2-15,8 0-8 0,24-11-17 16,-16 1 6-16,-3-2-12 0,-1-2 15 0,-5 0-13 15,0-2 0-15,-2-1-5 0,-1-2 3 16,-2 0-8-16,-1-2 1 0,-5 1 0 0,-3 1-16 16,-1 6 7-16,-3 13 6 0,0-12-5 0,-15-12 1 15,4 16-9-15,-2-2 11 0,-4 4 7 16,1-1-15-16,-3 5-1 0,0 1-13 0,-2 1 3 16,-1 0-19-16,2-2-3 0,10 2-26 0,-4 0-19 15,-1 0 10-15,-8 9-52 0,18-7-25 16,-1-1-23-16,0-1-31 0,2 2-44 0,2-2-20 15,0 0 25-15,2 3-245 0,1-3 33 16,1 0 32-16,2 0 21 0,0-3 52 0,1 2 3 16,1 0 33-16,9-3-1 0,2 0 56 15</inkml:trace>
  <inkml:trace contextRef="#ctx0" brushRef="#br0" timeOffset="47855.17">6668 4707 616 0,'4'-2'324'0,"-2"0"-31"16,0-1-30-16,1 3-16 0,-1 2 5 16,1 1-30-16,-2-2 40 0,1 4-18 0,0 1 2 15,0 11-13-15,-1 5-18 0,-1-10-8 0,0 7-15 16,0 4-15-16,0 3-16 0,0 1-8 15,0 0-21-15,0 1-14 0,0 0-10 0,0-1-3 16,0-3-12-16,0-1-21 0,0-6-25 16,-13 12-53-16,13-29 0 0,0 8-94 0,0-8-48 15,0 0-47-15,10 11-70 0,-4-13 25 16,-2-1-236-16,0 1 7 0,1-3 24 0,6-4 36 16,-4 1 37-16,-2 2-1 0,1 2 41 15,-2-3 17-15,3-3 10 0</inkml:trace>
  <inkml:trace contextRef="#ctx0" brushRef="#br0" timeOffset="48626.26">7765 4797 825 0,'-1'-5'318'0,"2"2"-39"15,-2-2 6-15,1 1-60 0,-1 2 1 0,-1-2-5 16,0 1-33-16,-2 1-8 0,1-1-21 0,0 3-17 16,-3 0-16-16,1 1 45 0,-1 2-1 15,-10 5 5-15,4 3-22 0,-3 2 8 0,2 6-9 16,-2 1-16-16,5 0 3 0,1 3-10 0,2-1-4 15,0 0-19-15,4 0 5 0,3-11-10 16,0 4-16-16,0 3-13 0,19 16-1 0,-7-20-13 16,2-2 2-16,3-3-20 0,2-3 2 0,2-4-3 15,1-1 2-15,-9-1-11 0,4 0-9 16,28-16-1-16,-18 6-15 0,-4-2 9 0,-2-2-14 16,-1-3 5-16,-3 0-3 0,-2 0-8 0,-1 1-4 15,-3-4 7-15,0 3 6 0,-6-3-19 16,-3 3 8-16,-2 10 6 0,0-1-10 0,-13-11 8 15,-2 8-14-15,0 3 19 0,-5 3-10 16,-1 1 9-16,-1-3-12 0,-3 6 19 0,1 1-10 16,13 0 3-16,-7 0-6 0,-1 0-26 0,-2 0-27 15,1 0 7-15,5 0-80 0,-11 14-38 0,19-12-40 16,0-2-38-16,4 3 23 0,2-2-227 16,1 0-38-16,1-1 29 0,1 0 26 0,2 0 43 15,2 0 21-15,0-1 49 0,1 1-1 16,15 2 10-16,-10-2 19 0</inkml:trace>
  <inkml:trace contextRef="#ctx0" brushRef="#br0" timeOffset="49112.05">8184 4850 1085 0,'1'0'344'15,"-1"-3"42"-15,0 1-40 0,0-2-25 0,0 4-8 16,0-3-24-16,0-1-18 0,0 1-31 15,0-1-28-15,0 1-12 0,2-2-15 0,0 2-26 16,1-2-17-16,7-4-7 0,5 3-20 16,-4-2-11-16,1 0 2 0,1 3-19 0,-2 4-24 15,8 0 9-15,-11 1-2 0,6 0-18 0,-1 0 7 16,18 17-9-16,-14-11-3 0,-3 10-9 16,2-3-9-16,-5 5 3 0,-3-3 13 15,-3 1-6-15,-2-1 0 0,0-2 12 0,-3-2-7 16,0-11-15-16,-12 25 19 0,5-11-8 0,-2-3 4 15,-5 1-18-15,1-3 11 0,-3 2-2 0,0-8-10 16,-4 4 3-16,1 0 9 0,-1-2-10 16,2-1-7-16,0 2 1 0,-1-2-13 15,6-3-3-15,1 1 4 0,3 0-5 0,2-1 0 16,0 0 16-16,2 0-11 0,1 0-9 0,1 0 21 16,1-1-21-16,1 1 6 0,1-1 4 0,0 0 3 15,0 0-2-15,10 2-11 0,-4 0 7 16,2-2-7-16,10 2-8 0,-6-2 4 0,3 0 1 15,23 8-5-15,-15-5 3 0,2-1 2 16,0 0-30-16,0-2-12 0,-13 0-28 0,5 0-16 16,1 0-27-16,1 0 12 0,-3 0-90 0,2 0-47 15,14-14-36-15,-19 11-50 0,-3-1 29 16,-3 0-265-16,-1 0 67 0,1-1 43 0,3-4 46 16,-1-4-2-16,0 2 39 0,6-4 20 15,0 0 21-15,2-4 46 0,10 2 1 0</inkml:trace>
  <inkml:trace contextRef="#ctx0" brushRef="#br0" timeOffset="50766.49">8331 1514 323 0,'-13'0'254'0,"13"0"-4"0,0 0-35 15,0 0 3-15,0 0-25 0,0 0-12 0,0 0-14 16,0 0-32-16,0 0-4 0,0 0-19 0,0 0 21 15,0 0-26-15,2-17 13 0,20 21-12 16,-12-4-4-16,7 0 2 0,3 0-14 16,29 8 2-16,-20-5 7 0,3 0-19 0,2 0-11 15,-2 0 6-15,-1-1-25 0,1 1 10 0,3-3-4 16,1 2-3-16,-6 1-30 0,-3 1 34 16,-4-1-24-16,2-3 6 0,-1 2-13 0,-8 1 14 15,-1-2-11-15,-5 2-6 0,-1-2-21 0,-1 1 4 16,-1-2-2-16,-2 2 6 0,0 1-18 15,-1-2 8-15,1 3-2 0,7 5 14 0,-3 0-20 16,-4-1 39-16,1 0-28 0,3 1 27 16,-2 2-12-16,0 2-15 0,0-1 10 0,-5 0-17 15,2 3-10-15,-2-2 16 0,2 3-9 0,-1 1 3 16,1 0 17-16,-2 2-24 0,1-1 26 0,-1 3-12 16,1 1 7-16,0 1 23 0,-2 1-13 15,0 4-15-15,3-2 0 0,-3 5-3 0,1-2 1 16,-1 2-1-16,1 2 0 0,1-4 67 15,-1 0-9-15,0 2-5 0,1-1-5 0,-1 4-8 16,1 0-4-16,-1 0 13 0,-1-4-10 16,0-1-2-16,-1 8 2 0,2-8-18 0,-2-13 9 15,0 8 9-15,0 3-12 0,0 5 8 16,0 2-10-16,0-1-13 0,0 2 23 0,-12 39-11 16,10-38-10-16,-2-1-9 0,1-1 14 0,-1 0 12 15,0 2-5-15,3-2 1 0,-2 2-2 0,0-2-10 16,-1 0 5-16,2 2 8 0,2 0-15 15,-2 2 4-15,0 1 0 0,1-1 10 0,1 1-5 16,-1 1 0-16,-1-1 2 0,2 0-13 16,0-1 4-16,-1 3 4 0,1-5-16 0,-1 3 12 15,1-3-1-15,0 1-9 0,-2-1-5 0,1-2-1 16,-1-1 6-16,0 1 5 0,0 0 1 0,1-2-2 16,-1-3 8-16,-1 0 6 0,-2 2-7 0,3 1-6 15,0 0 1-15,0-2 12 0,0 0-13 16,0 0 3-16,2 1-6 0,-2-5 11 0,0 0-6 15,0 0-4-15,-1-3 12 0,2 1-6 16,-1-5-7-16,0 3 15 0,2 1 6 0,-2-1-13 16,2 1 14-16,-6 0-12 0,0 2 14 0,1-4-15 15,1 2 4-15,-2-1 4 0,-1 2-19 16,1 2 6-16,0-1 8 0,-1 0-6 0,0 0 2 16,1 4-11-16,0-2 20 0,1-1-18 15,0-1 11-15,-1 2-13 0,1-1 8 0,5 0-3 16,-2-1-6-16,0-1-4 0,-1 1 14 0,-1-6-17 15,3 4-4-15,0-2 0 0,0 3 17 16,0-2-14-16,0 2 15 0,1-1-13 0,-2 0 20 16,2-12-19-16,0 6 10 0,0 2 5 15,0 4 12-15,0 1-6 0,-14 24 1 0,11-23-9 16,-3-1 9-16,6-2-31 0,-2 0 25 0,0 0-24 16,0-1 6-16,0 1 17 0,2-13-9 15,0 5-14-15,0 3 5 0,0 1 1 0,0 0 7 16,0 0-9-16,0-4 14 0,-9 11-1 0,5-9 13 15,2 3-17-15,0-6-2 0,-1-2 6 16,1-2 8-16,-2 8-21 0,1-6 15 0,0 2 17 16,1-4-25-16,1-1-1 0,0-1-10 15,1 1 5-15,0-1 12 0,0-7-15 0,0 5 17 16,0 2-21-16,0 0 17 0,0-2-12 0,0 2 5 16,0-2 7-16,0-5 0 0,0 9-8 15,0-2 10-15,0 0-12 0,0-7 8 0,0 8-8 16,0-8 7-16,0 6-17 0,0-6 23 0,0 9-12 15,0-4 12-15,0-5-12 0,-4 16 10 16,-10-7-11-16,-1-1 4 0,-3-1 4 16,-4 0-7-16,1-1 9 0,-4 0-3 0,-2 0-4 15,-1-4 5-15,0 2-32 0,-4-1-18 0,4-2-31 16,13-1-48-16,-8 0-67 0,-3 0 19 0,1 0-124 16,-28-14-67-16,22 6 31 0,0-2-277 15,1 0 66-15,-2-4 34 0,2-1 62 0,-4 1 29 16,2-3 35-16,0 0 27 0,1-2 23 0,1 0-6 15,4 3 52-15,0 0-39 0</inkml:trace>
  <inkml:trace contextRef="#ctx0" brushRef="#br0" timeOffset="52539.27">2336 1630 664 0,'0'0'246'15,"0"0"-15"-15,0 0-7 0,13 0 6 16,-13 0-13-16,0 0-25 0,0 0-6 0,0 0-34 15,0-13-20-15,0 13-10 0,0 0 9 0,0 0-18 16,-8-16-27-16,-8 13 5 0,-5 1-5 16,0 0 13-16,-2 2-20 0,10 0-22 15,-9 0-11-15,-3 0 14 0,-1 0-16 0,-32 12-16 16,28-8 15-16,-1 3-15 0,4 1 14 0,-1 0-22 16,2 0 27-16,2 0-23 0,3-1 5 15,3 1-5-15,0 1-4 0,4-2-18 0,-2 1-3 16,5 2 33-16,0 0-38 0,-1 3 8 15,3 0-8-15,1 1 37 0,-1 1-26 0,0 2 5 16,2-2 14-16,0 2-20 0,-2-3 26 0,4 7-22 16,-3-4 5-16,3 3 7 0,-4 0-29 0,5 1 4 15,0 0 19-15,1 1-14 0,1-1 0 16,-2 2 22-16,3-1-16 0,-2 1 10 0,0 0 13 16,1 0-4-16,0 0 27 0,0 1-7 15,1-2-4-15,0 4-4 0,1-12-17 0,0 5-4 16,0 6 29-16,0 2 8 0,0 2-6 0,0-1 0 15,13 29-4-15,-10-26-18 0,0 1 24 0,2 2 15 16,-2 2-25-16,0 3 19 0,2-1-17 0,0 3 3 16,-1 0 6-16,0 1-5 0,2 0 8 15,-3 0-5-15,1-1-1 0,0 0-8 16,-1-1 4-16,-1 0 16 0,1 1-11 0,1-3-7 16,-2 2 3-16,-1-1-13 0,0 0 7 0,0 0-5 15,-1-1-2-15,0 3-4 0,0-21-11 0,0 10 0 16,0 5 13-16,0 4-13 0,0 1 10 0,0 2-15 15,-11 40 3-15,8-41-3 0,1-2-10 16,-3-1 16-16,1 2-5 0,3-3-5 0,-3-3 0 16,2 0 1-16,-2 1-3 0,1-4-1 15,-1 1-5-15,-3-2 9 0,4 0-2 0,-2 3 3 16,0-2 3-16,1 1-5 0,0-4-3 0,-1 4 3 16,-2-2 2-16,4 1-9 0,-1 1 0 0,0 0 7 15,1-1-2-15,-1 1 7 0,2-1-5 16,0 1-3-16,-1-2-4 0,-2 1 6 0,3-2 1 15,0-2-10-15,2-2 10 0,-2-2-14 0,0-3 2 16,1 4 10-16,0-4-4 0,0-1-2 16,-1-1 2-16,0-3-6 0,-1 4 13 0,1 2-3 15,0-4 1-15,-5 3-7 0,6 1 8 16,-2 1 2-16,-2-2-7 0,1 4 5 16,0-2-2-16,1 1 0 0,1-1-15 0,0-1 13 15,0-1 4-15,-1-5 1 0,1 5-13 0,-1-8 13 16,3 0 9-16,-4 5 0 0,4-4-16 0,0 0 4 15,0-13 8-15,0 10-10 0,0-1 17 16,0 0-11-16,0-1-1 0,0 0-1 0,0 6 10 16,0 1-11-16,0-2 15 0,0 2-8 15,0-1-2-15,0-3-8 0,0-1 10 0,0-2-21 16,0-2 24-16,0-6 0 0,0 8-18 16,0-1 13-16,0-7-5 0,0 6 11 0,7 2-8 0,-2-3-23 15,-1-3 33-15,12 6-26 0,-1-1 6 16,0 0-5-16,2 0 25 0,-2 1-23 0,3-1 3 15,0 2 12-15,2-4 2 0,-1 4-4 16,0-1-1-16,2-1 4 0,4-3-10 16,2-1 5-16,-4 0-10 0,1 0-3 0,2 1 17 15,-2-3-20-15,-12-1 22 0,7 0-19 0,1 0 11 16,-2 0-6-16,3 0-32 0,-5 0-9 0,-3 0-23 16,-4 0-2-16,7-12-31 0,-12 12 10 15,0-2-85-15,-1 1-48 0,-1-2-30 0,0-1-44 16,0 1 28-16,-2-3-195 0,2 1-61 0,1-1 56 15,-3 1 36-15,5-11 30 0,-2-2 20 0,0-2 38 16,1 2 3-16,2 1 5 0,0-2 58 16,9 0 6-16</inkml:trace>
  <inkml:trace contextRef="#ctx0" brushRef="#br0" timeOffset="54019.75">9747 3080 602 0,'0'0'393'0,"0"-13"-61"0,0 13-5 15,-22-25-41-15,21 21-45 0,0 3-5 0,1-2-28 16,-1 2 18-16,1-3-20 0,0 3-40 0,0 1-11 16,1 0 18-16,1 3 0 0,1 1-6 15,6 11-10-15,2 2 7 0,3 3-6 0,-2 1-14 16,2 1-3-16,1 0-6 0,1-1 7 0,0 3-8 15,0-2-14-15,-2 1-27 0,-1-2 7 16,1 0-14-16,-1 1-4 0,-1-3-7 0,2-3-21 16,-7-2 3-16,2-5-10 0,-5 1 0 0,1-4 0 15,-3-2-17-15,1 0 2 0,-2-2-28 16,2-1-45-16,-3-1-33 0,0 0 7 0,0 0-79 16,2-14-36-16,-3 8-7 0,1 1-58 15,-3-11-16-15,3 7-15 0,0-4 29 0,0-3-45 16,0 0 5-16,0 4 10 0,0-1 36 15,0 2 55-15,0-3 26 0,0-3 14 0,0 1 87 16,0-2 61-16,5-15 24 0,-3 15 18 0,1 1 34 16,-1 2 14-16,0-2 24 0,5 2 24 15,-7 2-16-15,0 4 34 0,0 9 47 0,0-8-11 16,0 1-1-16,0 7-10 0,0-8-9 16,0 8-9-16,0-7-15 0,0 7-23 0,0-7-15 15,0 7 0-15,-4-7-18 0,2 8-2 0,-1 3 19 16,-7 7 1-16,0 4-11 0,2 4-4 15,-7 1-3-15,2 1 5 0,-1-3 1 0,0 5-18 16,-3 2-10-16,1 2-2 0,-1-1-20 16,0-4 6-16,0 4-23 0,2-4-5 15,0-2-11-15,2 0-22 0,-2-2-28 0,4-6-34 16,0 1-44-16,3-2-20 0,2-3 12 0,3-2-83 16,-1-3-54-16,2-2-53 0,2 1 27 0,0-2-203 15,1-2-46-15,1 1 48 0,-1-1 41 16,1 2 47-16,-2-3 29 0,1 1 23 15,-1 0 25-15,0 0-26 0,2-1 10 0,-3 0 43 16</inkml:trace>
  <inkml:trace contextRef="#ctx0" brushRef="#br0" timeOffset="54377.71">9624 3288 433 0,'-4'-2'399'15,"0"0"-25"-15,0 0-52 0,-1 2-35 16,1-2-34-16,1 2 14 0,-1-3 12 0,3 3-10 16,-2 0-1-16,1-2-28 0,0 2 1 15,1 0-30-15,0 0-10 0,1 0 2 0,1 0 2 16,3 2 6-16,2-4 8 0,13 7-39 0,1-5-4 16,-7 0-11-16,9 0-31 0,5 0-4 15,3 0-24-15,4 0-22 0,0 0-2 0,0 0 13 16,-2 0-21-16,1 0-5 0,-1 0 0 15,0 0-19-15,27-12 8 0,-33 11-14 0,-17 1-4 16,6 0-23-16,-3 0-2 0,-1 0-18 0,-1 0-19 16,-2 0-15-16,-2 0-16 0,-6 0-12 0,15-9-25 15,-13 8-14-15,1 0-31 0,1 0 12 0,-2-1-85 16,0 0-71-16,-2 1-59 0,2-3 30 16,-1 3-258-16,-2-1 46 0,3 1 39 15,-3-2 35-15,0 1 32 0,1-1 12 0,0 3 51 16,-1-3 3-16,0 1 40 0,0 1-17 0</inkml:trace>
  <inkml:trace contextRef="#ctx0" brushRef="#br0" timeOffset="64419.33">11291 1630 526 0,'0'0'176'0,"0"0"-21"0,0 0 9 16,0-14-42-16,0 14 19 0,-13 0-10 0,13 0-5 15,0 0-11-15,0 0 20 0,0 0-21 16,-18-25-1-16,18 24 4 0,0 0 1 0,-1-1 0 16,1 0-5-16,-1 2-5 0,1-1 9 15,0 0-19-15,0 1-6 0,-1-2-18 0,2 2 1 16,-1 0-13-16,-2 0-4 0,1 0-1 16,-1 3-29-16,0 1 18 0,2 0 1 0,-2 2-7 15,-2 10 37-15,0 4-10 0,0 2 22 0,0 2-10 16,1 1 21-16,-2 3-20 0,3 1 21 0,-4 1-34 15,2-1 26-15,-2 1 3 0,-1-3-15 0,0 1 23 16,-4-2-14-16,6-2-10 0,-2 0 7 16,-2-2-7-16,0-3 0 0,1-4-1 0,-1 0-1 15,1-1 1-15,2-4-15 0,-2 2 10 16,3-3 2-16,1-4-10 0,0-2-5 0,0-1 12 16,-1-2-27-16,5 0 12 0,0 0-14 0,0 0-2 15,-8 0-2-15,-11-17-17 0,14 10-5 0,0 1 9 16,1-1-15-16,2 1 2 0,0 2-2 15,1 0-8-15,0 0 3 0,1 1-1 0,0 3-1 16,0 0-2-16,0 0-1 0,0 0 3 0,16-11-8 16,4 10 8-16,1-1-15 0,-11 2 14 15,7 0-4-15,3 0-6 0,23 12-11 0,-17-12-10 16,-4 3-4-16,3-1-15 0,-1 0-3 16,-1-1-34-16,-4 3 10 0,1-3-49 0,-5-1-38 15,-15 0-7-15,12 0-29 0,0 0-21 16,11-11-17-16,-15 8-23 0,-1-2 24 0,-2 1-127 15,-4-1-86-15,0 0 33 0,-2 1 32 0,0 1 27 16,-1-2 23-16,-1 1-3 0,3 4 22 0,-7-7-41 16,4 5-5-16</inkml:trace>
  <inkml:trace contextRef="#ctx0" brushRef="#br0" timeOffset="64662.48">11377 1966 214 0,'-2'-4'260'0,"0"1"-36"16,1-2-1-16,0 0-6 0,0 1 13 0,1-2-8 15,1 4 13-15,-1-3-2 0,0 3 4 0,0-2-7 16,-1 1-27-16,2 0-22 0,-2 1-21 0,1 1-10 15,-1 1-4-15,-1 3 19 0,1 2-30 16,-1 0 16-16,-2 14-17 0,0 0 7 0,0 3-5 16,1 2-8-16,-2 0-20 0,2 0-10 15,-3-2 0-15,1 0-23 0,1 1-1 0,3-1-10 16,-2-3-16-16,-1-1-19 0,1-3-12 0,3-1-30 16,-4-4-26-16,4-1 4 0,0-3-55 15,0-1-49-15,-1-3-37 0,1-2-41 0,4 0 20 16,-1-2-327-16,8-3 40 0,-2-7 43 15,-3 4 29-15,2-4 53 0,2 0 17 0,0 0 36 16,1-1-20-16,2 0 9 0</inkml:trace>
  <inkml:trace contextRef="#ctx0" brushRef="#br0" timeOffset="65249.68">11644 1800 570 0,'-4'-11'321'0,"1"4"-51"0,2 0 2 0,1 0-28 16,0 2-26-16,-1-1 10 0,1 6-32 15,0-6-7-15,0-1-5 0,0 7-13 0,0-10-45 16,0 3-9-16,12-12 15 0,-2 9-13 15,-3 2-30-15,5 1-10 0,4 2-7 0,-16 5 15 16,13 0-23-16,13 19-8 0,-10-9 34 0,-6 4-20 16,-1 1-15-16,0 3-5 0,-3 1 13 15,-1-3-4-15,-1 1-3 0,-2 0-9 0,-2 0 11 16,0-2-14-16,0-8-19 0,0 3 21 0,0 4-13 16,-16 13 2-16,7-13-29 0,0-2 28 15,2-2-3-15,-3 0-17 0,3-1-3 0,-1-4 15 16,1 0-4-16,1-1 6 0,0-1 7 0,0 0-9 15,0-3-11-15,1 1 0 0,1 0 18 16,1-1-11-16,3 0-12 0,0 0 8 0,0 0-23 16,0 0 16-16,-7 0 13 0,7 0-21 15,-8-2 21-15,11 1-25 0,2-1-3 0,0 2-1 16,3 0 14-16,11 3-8 0,-10-3-7 0,19 12 22 16,-9-4-14-16,-4-2 10 0,2 6-1 15,1 0 8-15,-5 1 8 0,-2 2-8 0,-1-1 10 16,-2-2 0-16,-1 2-4 0,-1-6-2 0,-6-8 15 15,0 7-4-15,0 1 14 0,0 0-3 16,0-2-5-16,-18 10-6 0,4-8-7 0,-5 0 7 16,-3 2 1-16,-1-7-18 0,-3-1-34 0,0-1-30 15,-2 0 4-15,14-1-111 0,-6 0-24 16,-6 0-55-16,-29-12-73 0,30 4 33 0,2 0-259 16,4-1 44-16,5 3 23 0,2-5 70 15,7 3 13-15,0 1 23 0,5-2-1 0,0 1 50 16,0 2-4-16,17-12-14 0</inkml:trace>
  <inkml:trace contextRef="#ctx0" brushRef="#br0" timeOffset="66779.14">12641 306 226 0,'0'0'308'0,"0"0"-28"16,0 0-41-16,0 0-36 0,0 0-31 15,0 0-11-15,13 6 20 0,-15 8 18 0,-1 5-30 16,0 5-12-16,2 5 18 0,-3 1-19 0,2 3 7 15,-1 3 6-15,3 1-15 0,-1-5-52 0,1-18 2 16,0 9 6-16,0 9-26 0,0 0 6 16,0-1-12-16,0-1-31 0,0 1 4 0,0-3 1 15,0-3-9-15,0-2-17 0,0-2-1 16,0-4-3-16,0-3 12 0,0-1-35 0,0-3-6 16,0-1-29-16,0-9 1 0,0 0-22 0,0 7-4 15,-5-4-68-15,0-6-10 0,-3 0-38 16,2-5 16-16,-2-1-140 0,0 3-125 15,-1 2 30-15,-2 2 33 0,1-5 6 0,-1 4 24 0,-3 0 12 16,5-3 30-16</inkml:trace>
  <inkml:trace contextRef="#ctx0" brushRef="#br0" timeOffset="67094.44">12317 744 448 0,'7'8'262'16,"1"7"-19"-16,4-6-13 0,2 3-19 0,0 7 9 16,4-3-3-16,-1 5-21 0,3 0-11 0,-2-1-33 15,6 1-2-15,-8 1-8 0,-2 0-22 0,-1-3 0 16,-2-1-19-16,-2 1-15 0,0-5-10 15,1 1-1-15,-4 1-17 0,2-7-5 0,-3 0-22 16,0 0-18-16,1-4 0 0,-1 2-14 16,-3-7-41-16,-2 0-10 0,0 0-40 0,0 0-39 15,7-14 12-15,-5 6-250 0,1-1 26 0,-1-5 26 16,3 1 22-16,4-1 21 0,2 2-36 0,0-5 12 16,4 7 4-16</inkml:trace>
  <inkml:trace contextRef="#ctx0" brushRef="#br0" timeOffset="67326.55">12893 792 373 0,'5'-7'327'0,"-4"3"-30"15,-1 4-49-15,0 0-23 0,-2 1-2 0,-4 1-40 16,-1 5-1-16,-6 4-13 0,4 4 4 16,-5 2-13-16,-1 2-5 0,-1-1-25 0,2 5-30 15,-7-1 6-15,2 2 0 0,3 1-8 0,-1-4 9 16,1 1-41-16,0-3-2 0,5-1-11 15,-1 0 2-15,-2-3-37 0,1-1 0 0,6-4-45 16,0-1-2-16,5-3-50 0,-3-4-15 16,2-2-53-16,4-4 15 0,-2-2-282 0,3-3 5 15,3-3 37-15,3-3 4 0,5-5 15 0,-3 1 20 16,4-5 8-16</inkml:trace>
  <inkml:trace contextRef="#ctx0" brushRef="#br0" timeOffset="68507.77">13196 551 722 0,'0'0'222'0,"0"0"-2"0,0 0-12 16,0 0-23-16,0 0-17 0,0 0-24 15,0 0-6-15,0 0-14 0,0 0-5 0,0 0-3 16,0 0-10-16,0 0-20 0,0 0 2 0,0 0-5 16,0 0-24-16,0 0-2 0,0 0 14 15,0 0-9-15,32-5 10 0,-14 10-1 0,7-1-23 16,6 1-10-16,6 1 4 0,4 2 1 0,2-2-14 15,8 2 21-15,-2 0-19 0,2 1 10 16,1-4-25-16,3 1 7 0,-8 1 10 16,-2-7-16-16,-5 5-10 0,-2 0 13 0,-11-4-8 15,-4-1-16-15,-2 1 5 0,-4-1-29 0,-17 0 11 16,11 0-23-16,-3 0-4 0,8-14-33 0,-13 12-4 16,-3-5-20-16,-5 1-32 0,2 2 12 15,-4-4-164-15,1-1-118 0,-3 4 10 0,3 2 36 16,1-4 27-16,-3 3-7 0,1 0 22 0</inkml:trace>
  <inkml:trace contextRef="#ctx0" brushRef="#br0" timeOffset="68828.27">13878 445 673 0,'-4'-3'324'16,"2"-1"-58"-16,1 5-9 0,-2-4-34 0,4 2-19 15,-3 2-32-15,2 5-15 0,-1-2-8 16,6 6 15-16,-2 0 11 0,1 3-53 0,1 5-4 16,5-1-27-16,2 2 16 0,2-1-19 15,0-1 18-15,0 6-51 0,5-1 34 0,3-1-33 16,-8-2-1-16,-1 4-25 0,-3-5 43 16,0 1-5-16,0 0-38 0,-5-3 8 0,-2 0-12 15,0 0 26-15,-3-9-41 0,0 3-12 0,-11 12 24 16,2-16-7-16,-4 3 14 0,0-2-24 15,-4 0 8-15,-2-4-23 0,1 4-22 0,-7-5 10 16,2-2-42-16,11 0-22 0,-6 0-31 0,1 0-39 16,-1 0 11-16,-12-19-190 0,17 12-101 15,5-4 31-15,2-5 27 0,2 4 6 0,4-3 67 16,4 4 19-16,2 1 13 0</inkml:trace>
  <inkml:trace contextRef="#ctx0" brushRef="#br0" timeOffset="69741.27">14357 595 747 0,'0'4'234'0,"-2"0"9"16,0 6-4-16,-1 0-3 0,8 5-5 16,-7 4-14-16,-3 0 9 0,1 6-4 0,-5-1-25 15,8 0 27-15,-3-2-27 0,-1 2-10 0,2-2-11 16,1-5 13-16,-1-2-23 0,1-1-6 16,-1-2-5-16,-1-9 10 0,3 3-11 0,-3 0 19 15,4-2-9-15,-4-2 2 0,4-2 3 0,0 0-19 16,-9-10-11-16,9 2-12 0,0-2-14 15,0-5-16-15,0 6-17 0,0-20-11 0,4 4-22 16,3 1-24-16,7-2-14 0,-5 8 22 16,2-8-13-16,1 6-3 0,-2 3-2 0,1 4 2 15,1 2-8-15,-3 6-13 0,0 3 9 16,4 4-6-16,-4 3 5 0,-1 9-18 16,3 6 16-16,-8-4 0 0,5 0-7 0,0 2 14 0,0 3-22 15,2-1 7-15,-3-3 0 0,-3 0 0 16,0-1 9-16,2-5 5 0,-2-4 0 0,-4-7-11 15,0 8 9-15,0 0 1 0,0-8 28 16,9 9-3-16,-15-9 5 0,6-5-12 0,2-4 1 16,-3-7 3-16,2 10-17 0,1-9 11 0,0-4-16 15,0-2 2-15,-2 0-22 0,3 0 15 0,3 2-5 16,-1 1 1-16,4-1-11 0,-2 7 7 16,5 2-13-16,2 0 4 0,2 9 5 0,2 1 2 15,0 3-10-15,0 1 20 0,2 4-7 16,-2-1 2-16,0 7-14 0,0 0-1 0,-4 3 10 15,2-2-1-15,-6-1-2 0,1 0-1 0,-1 0 15 16,-5 1-1-16,1-1 5 0,-4-5-22 0,0 1-14 16,-2-3-25-16,0-7-32 0,-11 18-32 0,5-13 13 15,-2-2-135-15,0 0-47 0,-3-3 25 16,11 0-284-16,-10 0 24 0,0 0 30 16,-3-15 32-16,13 10 33 0,6-3 31 0,4 2 12 15,9-2 45-15,1 3 44 0,7 1-19 0,2 1 55 16</inkml:trace>
  <inkml:trace contextRef="#ctx0" brushRef="#br0" timeOffset="70339.88">15031 738 567 0,'0'-11'362'0,"2"6"-19"15,2-2-16-15,-3-1-41 0,-1-3 22 16,-1 2-15-16,0 5-20 0,0-1-30 0,-5 3-16 16,-1 2-27-16,-3 5-24 0,-4 4-20 0,0 7-33 15,-2-2-1-15,-1 10 4 0,0-3-27 16,2 1 3-16,2 0-15 0,2 0-7 0,1-1 1 15,4-3-8-15,1-3-10 0,5-4 0 16,0-5-12-16,0 3 7 0,15 8-16 0,-5-12 9 16,1-3-8-16,5-2-16 0,-7 0 15 15,18-12-22-15,-7 4-18 0,4-5-11 0,-5-2 5 16,-4 4-6-16,5-8 2 0,-6 1-11 16,0-2-29-16,-2 6 23 0,-2 1 9 0,-1-2 9 15,-3-2-15-15,-4 8 3 0,1 0-14 0,-3 4 23 16,0 1-1-16,0 3 1 0,-5 11 2 0,-1-5 5 15,-1 4-7-15,3 8 9 0,-3 3 2 0,2-2 27 16,3-1-24-16,-3-1 8 0,3 0-19 16,2-9 19-16,0 3-9 0,0-1 5 0,13 8 7 15,-5-11 3-15,-1-6-2 0,4 1 5 16,0-3-9-16,2-10-4 0,1 8-10 0,4-3-1 16,-2-6-22-16,3-2-18 0,0-4 6 0,-4-9 3 15,1 5 5-15,-1-3 4 0,-3-1 1 16,-3 3 2-16,-2-1-9 0,2-1-11 0,-6 2 3 15,1 3 34-15,-4-2-4 0,0 12 27 0,0-2-13 16,0 1 9-16,0-2-4 0,0 4 27 16,0 1 3-16,0 1-2 0,-12-5 5 15,12 11-10-15,-4 5-8 0,2 2 16 0,-3 4 5 16,-2 2 7-16,3 8-3 0,-5 5 8 0,2 8 21 16,7-1 14-16,-7 1-3 0,5 1-5 15,-4 0-3-15,3-1-15 0,1 0 2 0,2-3-16 16,0-2 12-16,0-15-31 0,0 5 20 0,0-1-36 15,13 15 3-15,-6-18-25 0,3-8-20 0,1 2-51 16,-3-7-39-16,6 0 11 0,1 0-128 0,21-17-39 16,-17 5-59-16,-6-2 28 0,7-1-259 15,-4-1 43-15,-2 1 39 0,-4-2 50 0,-2 2 25 16,-6-1 34-16,0 1 43 0,-2 3 17 16,-2 0 13-16,2 12-19 0</inkml:trace>
  <inkml:trace contextRef="#ctx0" brushRef="#br0" timeOffset="70486.27">15339 766 293 0,'-5'0'487'0,"1"0"-90"16,2 0-61-16,0 0 0 0,2 1-22 16,2-1-39-16,4-3-33 0,3 0-27 0,-1 3-110 15,7-10-12-15,3 7-58 0,5-1-56 16,-3 1-47-16,7 1-39 0,-5-2 10 0,-9 3-213 16,4 1-90-16,-6 1 18 0,2-3 43 0,-8 2 25 15,3 0 11-15,-3 0-17 0</inkml:trace>
  <inkml:trace contextRef="#ctx0" brushRef="#br0" timeOffset="70888.51">15535 744 578 0,'0'0'348'0,"2"0"-51"0,-2 2-10 15,2 3 4-15,3 4-25 0,1 0-31 0,2 3 34 16,2 3-30-16,4-1-17 0,-1 4-1 16,0 2-26-16,-1 0-17 0,1-3-16 0,-2 3-36 15,-3-6 0-15,-2 0-23 0,-1-2 12 16,1-2-27-16,-6-6 4 0,5 4 6 0,-3-3 11 15,-2-5 14-15,0 0 11 0,-2 2 6 0,-3-2-20 16,1-3-16-16,0-1-11 0,1-1 9 16,1-5-29-16,-2 2-4 0,-2-3-10 0,6-3-7 15,-4-3-3-15,2 5-13 0,-2-3 9 16,4 5-21-16,11-9-3 0,-2 7 14 0,-4 2-18 16,3-3-11-16,1 7 7 0,5 1-4 15,4 1-14-15,-11 4 16 0,6 0-16 0,3 0 10 16,2 0-15-16,4 0 21 0,-3 0-19 15,-2 0 12-15,19 14-2 0,-20-3-17 0,-5-1 3 16,-1 1 1-16,0 3 9 0,-5 1-15 0,-3-5 19 16,-2 3-2-16,0 3 1 0,0-10-15 15,0 4-7-15,0 1-34 0,-13 10-5 0,8-10-37 16,0-3 9-16,-1 0-81 0,-1-4-50 16,-1 0-26-16,8-4-52 0,-10 0 29 0,-10-13-261 15,11 7 34-15,4-1 37 0,1-2 3 0,-1 1 32 16,-1-7 61-16,4 3 16 0,2-5 8 0,0 5 23 15,6-22 20-15</inkml:trace>
  <inkml:trace contextRef="#ctx0" brushRef="#br0" timeOffset="71057.01">15887 589 422 0,'-4'-4'462'0,"-1"-4"-78"0,1 1-68 0,-3 2-15 15,0-2-51-15,3 4-45 0,-1 3-32 16,1 0-1-16,0 1-43 0,-1 2-36 0,1 1-28 15,2-2-30-15,-1 2-31 0,-2 4-39 0,3-3-41 16,4 5 9-16,-4-4-208 0,2 1-124 0,6-1 29 16,2 4 22-16,7-3 43 0,4 3 4 15,5 1 41-15</inkml:trace>
  <inkml:trace contextRef="#ctx0" brushRef="#br0" timeOffset="71559.36">16045 796 926 0,'7'-2'322'15,"1"0"-45"-15,-3 7-8 0,1-2-16 0,4-1-13 16,1 5-16-16,-2 4-19 0,0 3-23 0,0 0-20 16,0 5-17-16,-2-4-3 0,0 6-14 0,3 2-9 15,-5-1-15-15,1-1-12 0,2-2-8 16,-2-1-60-16,1-1-39 0,-1-4-24 0,-3 0-26 15,4-3-30-15,-3-8-41 0,1 4-32 0,4-6 15 16,-9 0-217-16,0 0-49 0,20-15 9 16,-14 7 59-16,-1-8 14 0,1 3 3 0,2 0 54 15,-1-3-18-15</inkml:trace>
  <inkml:trace contextRef="#ctx0" brushRef="#br0" timeOffset="71737.33">16319 795 448 0,'-2'0'351'0,"-3"4"-41"0,-2 2-39 15,-1 1 17-15,-4 7-43 0,-2-4-7 0,-2 5-11 16,3-1-26-16,-2 2-14 0,3 2-50 16,-3-1-10-16,1 0 7 0,-1-2-34 0,3-3 13 15,3 2-65-15,1-2-31 0,3-2-42 0,-4-3-49 16,2 3-40-16,5-7 12 0,-2 3-290 0,4-5-8 16,4-3 22-16,0-1 16 0,0 0 12 0,8-2 15 15,1 1 14-15,6-1 23 0</inkml:trace>
  <inkml:trace contextRef="#ctx0" brushRef="#br0" timeOffset="72269.36">16955 978 646 0,'3'-9'444'15,"-2"-4"-82"-15,0 1-68 0,-4 3-36 0,3 9 11 16,0-9-33-16,-13-14-26 0,6 12-24 15,-2 1-21-15,-3 1-19 0,-5 3-13 0,3 4 7 16,5 2-8-16,-5 0-39 0,-21 17 3 16,13-7-13-16,-5 8-11 0,4 3-7 0,0 0 2 15,4 0-19-15,0-1 22 0,11 3-13 0,-5 0-5 16,3-6-6-16,9 3-21 0,1-13 1 16,0 4 3-16,18 12 7 0,-6-14-4 0,6-4-44 15,2-3-25-15,-6-2-3 0,4 0-30 0,25-14-3 16,-19 6-24-16,1-5-8 0,1-2-13 15,-3-2 0-15,0-3-17 0,-4-3 12 0,0-4-26 16,-1 3 21-16,-2-6-17 0,-1-3 12 0,-1 0 11 16,-4-2 13-16,0 3 10 0,-5 1 16 15,-3 2 42-15,0 4 15 0,-2 11 23 16,0-2 9-16,0-1 21 0,-14-20 12 0,9 24 22 16,2 0 5-16,3 2 15 0,-5 2 22 15,3 3-20-15,-3 2-6 0,-1-3-13 0,3 7-7 16,3 0 19-16,-4 0-19 0,1 8 14 15,1 1 13-15,2 7-10 0,-4 6 76 0,-1 4-8 16,-1 4 6-16,-1 7 1 0,-2 1-2 0,2-1-18 16,2 3-7-16,1-3-15 0,-1-4-5 15,3 0-8-15,2-18-12 0,0 6-28 0,0 1-8 16,0 0-44-16,12 19-8 0,-3-24-1 16,2-5-98-16,0-4-59 0,6-4-40 0,2-4-36 15,2 2 23-15,-11-2-174 0,20-12-106 16,-10 7 27-16,0 0 45 0,5 0 28 0,-5-2 25 15,3 0 32-15,-1 2 12 0,1-4-1 0</inkml:trace>
  <inkml:trace contextRef="#ctx0" brushRef="#br0" timeOffset="72814.88">17391 943 714 0,'2'-14'334'0,"0"-2"-42"16,-4 4-7-16,2 12-39 0,-13-21 7 0,-1 13-3 16,1 3-45-16,-6 1-24 0,10 4 21 15,-6 0-24-15,-23 14 8 0,17-4-22 0,0 6-8 16,0 2-8-16,0 2-22 0,2 1-8 15,5 1 1-15,3-4-22 0,1 0 2 0,5 1-14 16,1-2 0-16,2 0-9 0,2-12-14 0,0 4 8 16,16 9-19-16,-7-13 0 0,4-1-10 0,6-4-11 15,-10 0-16-15,7 0-14 0,22-14-15 16,-16 4-8-16,3-1 3 0,-3-8 2 16,4 3 1-16,-4-1-63 0,-2-1 6 0,-3 1 25 15,2-1-10-15,-9 4-12 0,-5 3 41 0,4 2 4 16,-6 4-2-16,-1 3-10 0,-2 2 33 0,-7 4 1 15,2 3 0-15,-2 1 1 0,-1 3 0 16,0 0 0-16,0 0 26 0,1-3 8 16,3 5-3-16,2-4-29 0,2 1 0 0,0-10 19 15,0 6-3-15,13 3-2 0,-3-5-13 0,0-1 11 16,3-3-10-16,-6 0 9 0,3 0-1 0,18-16-1 16,-12 5-4-16,6-2-2 0,-7-7 1 0,2-3 0 15,-3-1-1-15,4-1 0 0,-3-6-11 16,-1-5-3-16,7-2 9 0,-9 1-2 0,1 1-10 15,-5 2 3-15,-6 2 1 0,7 4-1 16,-4 3 5-16,1 8 8 0,-6 8-1 0,0-3 16 16,0-1 3-16,0 5-12 0,0 0-1 0,-11-2 0 15,5 10 20-15,-6 10 16 0,0 1-4 16,-3 4 11-16,-3 3-12 0,5 8 4 0,-3-1 2 16,1 7-5-16,0 2 1 0,1 5-3 0,1-5 5 15,2 5-14-15,3-3-13 0,7-2-30 16,1-17-27-16,11 34 4 0,3-18-74 0,6-3-32 15,6-5-46-15,4-4-18 0,6-2 20 16,3-4-121-16,-3-5-59 0,2-6-87 0,-3 2 29 16,-18-6 9-16,7 0 49 0,30-14 33 15,-25 5 20-15,-2-3-23 0,-6-4-2 0</inkml:trace>
  <inkml:trace contextRef="#ctx0" brushRef="#br0" timeOffset="73164.42">18079 905 543 0,'1'-15'317'0,"-6"6"-7"0,-3-5-18 16,-1 4-4-16,-5 1-36 0,1 3 5 0,-4 2-26 15,7 4-28-15,-5 0 9 0,-22 19-4 16,16-11-11-16,-1 7-40 0,-2 1-31 0,7-2 19 16,-2 5-13-16,2 4-33 0,5-3 5 0,3-3-16 15,4 0-4-15,1 1-15 0,2 0 2 16,2-13-2-16,0 4-12 0,0-4 1 0,0 2 6 16,25 5-13-16,-10-14-8 0,-1 0-13 0,-3 2 8 15,17-12-12-15,-7 1-13 0,-2 0-16 0,0-4 9 16,3 3-6-16,-5-2 12 0,0-3 1 15,1 6-8-15,-7 3-7 0,-4 0 14 0,0 3-14 16,-2 3-16-16,-5 2 18 0,0 0 25 16,9 12-15-16,-9-1 0 0,0 2 1 0,0-6 11 15,0 6-12-15,0 1 4 0,0 1-11 0,0 1-9 16,0 1 32-16,0-2-1 0,0 2-32 0,0-2-19 16,9 11 2-16,-2-16-39 0,2-6-42 15,-2-3-28-15,0-2-43 0,-6-3-42 0,9-1-34 16,-4-5 23-16,0 1 19 0,-4-1 21 15,-1-5-269-15,-1 0 34 0,0 4 31 0,0-1 26 16,-14-20 22-16,3 15 26 0,0-7 14 0,-2-1 9 16</inkml:trace>
  <inkml:trace contextRef="#ctx0" brushRef="#br0" timeOffset="73387.01">17588 785 774 0,'-2'3'491'16,"2"-1"-27"-16,0 0-62 0,0-4-31 0,2-3-52 16,10 2-33-16,-1-2-30 0,7 1-39 0,9-4-26 15,-5 6-14-15,9 1-24 0,-15 1-21 16,35 4-62-16,-32-4-17 0,14 0-7 0,46 14-128 16,-29-11-60-16,-3 2-54 0,0 0 18 0,-8 4-314 15,-6-2 37-15,-6-2 33 0,-8 6 12 16,-6-5 45-16,-3-3 24 0,-1 1 23 0,-1-3 24 15,2 3 38-15</inkml:trace>
  <inkml:trace contextRef="#ctx0" brushRef="#br0" timeOffset="74701.16">18614 741 603 0,'-3'0'355'0,"1"3"-35"16,2 4-29-16,1 2-15 0,0 4-32 15,0 4-30-15,-1-8-26 0,0 9 87 16,-12 21-29-16,12-18-20 0,-1 2-22 0,1-13-1 16,0 6-33-16,0 2-14 0,12 17-7 0,-8-19-12 15,1-3-10-15,4-3-11 0,0-1 7 16,-1-5-18-16,2-1 0 0,-10-3-20 0,14 0-4 15,18-11-3-15,-14 3-15 0,0-5-1 0,-1 2-23 16,0-4-9-16,-1 3-10 0,-2-7-11 0,-2 3-5 16,-3-1-18-16,-2 3-5 0,1 1 1 15,-6 0 11-15,0 6-3 0,-2 7 7 16,0 0 1-16,-14-5-21 0,4 10 8 0,2 3 3 16,-5 4-4-16,1-3 15 0,-1 8 2 0,6 0 0 15,0 0-14-15,-1-2 23 0,5 4-26 0,3 0 3 16,0-10 7-16,0 2 16 0,15 17 0 15,0-14 0-15,6-5-5 0,4-2 5 0,1-1-2 16,-12-6-6-16,9 0 7 0,6 0 3 16,32-14-4-16,-31 5-3 0,-1-6-10 0,3-2-11 15,-6-2-5-15,-3-5 1 0,-4-2-11 16,-2-2 4-16,-5-2-8 0,-2 1-12 0,-6 2 15 16,-4 14 6-16,0-3-20 0,-17-23 14 0,7 23 7 15,-10 2 2-15,-5 7-18 0,1-2 7 16,-7 11 0-16,17-2 3 0,-26 9 23 0,16-6 0 15,6 4-1-15,6-5-38 0,3 4 13 0,4-1 2 16,2 2-26-16,3-7 51 0,13 16-8 0,6-13-10 16,1 3 27-16,4 1-32 0,8 0 14 15,-1-3-12-15,9-1 13 0,-3-1 22 0,-20-2-12 16,10 0-29-16,4 0 5 0,31-17-6 0,-37 7-11 16,-1 3-3-16,-6-2-5 0,0-3-13 15,-6-5 3-15,6-2 8 0,-9 1-2 0,-2-3-1 16,-3-3-5-16,-7 2 1 0,4 6 8 0,1-2 10 15,-2 11 9-15,0-1 18 0,0 8-9 16,-16-10 6-16,10 15 23 0,-9 2 22 0,1 9 36 16,0 10-9-16,-1-4-6 0,-1 6-3 0,1 3 29 15,-1 6-8-15,6 2 26 0,0-3 15 16,1 2 17-16,2-1-19 0,5-1-16 16,2-2-16-16,0-18 6 0,0 7-1 0,0-2-18 15,11 21 10-15,-4-25-9 0,0-10 6 16,4-2-21-16,4-1 13 0,-8-4-20 0,18-13-3 15,-7 0-22-15,0-3-5 0,-1-1-10 0,2-5-13 16,-3-3-13-16,1-1 1 0,0 3 3 0,-2 0-17 16,-5 4 4-16,1 5 30 0,-4 3-8 0,-1 4 4 15,0 2 0-15,-6 5 10 0,0 10 1 16,2-1 0-16,-2 3 4 0,-3 1-16 0,3-5 12 16,0 5 12-16,0 2 12 0,0 2-10 15,0 0-6-15,12 14 13 0,-7-19-9 0,5-2-6 16,1-3 13-16,-1 1-12 0,3-6 7 15,0-2 9-15,-5 0-27 0,5 0 7 0,14-10-2 16,-11-1-1-16,1 1 1 0,-1-4-1 0,0-1-48 16,-5-2 10-16,4 0 5 0,-5 6 9 0,0-2 3 15,-3 5-17-15,-2 3-13 0,0 1 16 16,-4 1 4-16,-1 3 35 0,-1 12 0 16,1-4 0-16,-2 6 18 0,-2 0-20 0,0 2 13 15,-1 4-8-15,3-3 20 0,1 1 11 0,-2-1-28 16,3-8 23-16,0 1-13 0,0 2 10 0,16 9-20 15,-9-16-6-15,3 1 2 0,4-3-90 0,0-3-39 16,-6 0-37-16,3 0-45 0,0 0 19 16,9-18-216-16,-13 8-57 0,-4-2 23 0,-2-2 26 15,0-3 35-15,-1-2 14 0,0 1 10 16,0-1 40-16,2-5 8 0</inkml:trace>
  <inkml:trace contextRef="#ctx0" brushRef="#br0" timeOffset="74815.59">19835 756 764 0,'-7'-1'247'0,"-2"1"-38"16,1 5-14-16,0 2-22 0,-2-4-54 0,0 3-83 16,2 3-43-16,1-1 1 0,2 4-334 15,4-3 22-15,0 5-23 0,1-14-7 0</inkml:trace>
  <inkml:trace contextRef="#ctx0" brushRef="#br0" timeOffset="75074.79">20301 981 425 0,'-10'-3'466'0,"-5"3"-87"16,-5 0 18-16,11 0-62 0,-9 0-28 0,-6 0-2 15,-2 0-15-15,-28 20-52 0,26-8-11 16,2 5-29-16,7 3-25 0,1-4-14 16,6 4-14-16,4-1-23 0,6 1-2 0,0 1-12 15,2-13-24-15,16 13-6 0,-3-16-28 0,4 3-27 16,8-4-3-16,-5-2-55 0,10-1-36 15,-16-1-20-15,27-15-19 0,-14 3-22 0,5-2-13 16,0-3-57-16,0 0 19 0,-3-5-129 16,0-4-123-16,-3 1 0 0,-3-3 36 0,0-1 27 15,0-1 24-15,-2-4 22 0,-4 3 16 0,0-10 6 16</inkml:trace>
  <inkml:trace contextRef="#ctx0" brushRef="#br0" timeOffset="75413.2">20551 717 262 0,'-2'-10'309'0,"-4"-1"-35"0,-6 7-19 16,3 2-21-16,-2 1 6 0,-1 4-33 0,0 6 30 15,-6 2-21-15,6 4 21 0,-6 6-45 0,4 1-21 16,0 8 20-16,-2-3-3 0,6 9 9 0,-2-2-29 16,5 2 9-16,0 2-20 0,4 0-10 15,-1-5-27-15,1-1 4 0,3-16-25 0,0 4-1 16,11 22-6-16,-5-24-19 0,-1-4-1 16,3-3 4-16,2-4-9 0,1-7-18 0,-4 0-14 15,3 0-6-15,15-10-16 0,-11-2-10 16,0-1-14-16,2 0 6 0,-1-4-28 0,1-1 5 15,-1 1 2-15,0 0-2 0,-1 5 3 0,-2-2 1 16,-1 6-4-16,-2 2 6 0,1 6 17 16,-10 0 0-16,0 0 8 0,18 14 11 0,-13-4 1 15,0 3 13-15,-1-3-6 0,-4 6-20 16,2 0 18-16,-1-1-24 0,0 1 27 0,1-1-8 16,-2-1-18-16,5-6-11 0,1 1-3 15,2-4 1-15,2 0-102 0,7-5-52 16,-8 0-59-16,6 0 21 0,4 0-195 0,3 0-92 0,26-14 43 15,-22 9 16-15,1-3 60 0,0 1 1 16,-1 3 54-16,2-7 34 0,4 0-4 0,0-1-7 16</inkml:trace>
  <inkml:trace contextRef="#ctx0" brushRef="#br0" timeOffset="76167.28">21225 914 550 0,'-7'-3'461'0,"-3"3"-65"0,2 8-67 0,-7 1-44 16,0 3 5-16,-2 0 10 0,4 7-29 0,-3 2-11 15,3 0-26-15,9 1-5 0,-3 2-24 16,3-5-16-16,1 3-24 0,3-13-15 0,13 18-8 16,-1-12-23-16,-1-2-2 0,5-5-18 15,4-4-4-15,2-3-12 0,-11-1-22 0,19-12-15 16,-5 11-16-16,-4-10-5 0,4 1-29 0,-4-2 12 16,0-5-23-16,-1-4-14 0,-2 1-30 15,2-3 28-15,-7 0 10 0,3-1-17 16,-5 2 6-16,-1 8-5 0,-3 4 30 0,-1-2-16 15,-1 5 15-15,-3 4 3 0,-2 3-1 0,-1 5-17 16,-1 6 8-16,-2 1-14 0,-2 2 34 0,1 7-7 16,-2 5 10-16,2 3-18 0,-1 6 17 15,0-1 17-15,0-4-1 0,-1-2 6 0,3 1-14 16,0 0 11-16,-1-3-2 0,0 3 5 16,-1-5 3-16,-2 1-1 0,1-4-10 0,-1-1 8 15,0-2-10-15,-2-5 3 0,1 0 20 0,-1-4-4 16,-2-4-13-16,1-2-1 0,0-3 2 15,11 0 0-15,-16 0-11 0,-19-10-2 0,16 1 4 16,1-2 5-16,3-1-12 0,4-5 1 0,0-7-10 16,2 2-2-16,8 1-10 0,1 10 9 0,11-21-1 15,1 12-7-15,4 3-4 0,3 2 20 16,6 1-12-16,0-1 10 0,0 1-9 0,5 3 8 16,0 0-6-16,3 5 7 0,-1-2-17 0,1-1-2 15,1-2-14-15,0 4 15 0,0-5-37 16,1 1 9-16,-3 0-9 0,-5 2-5 15,-5 2 24-15,-4 0 3 0,-4 3 2 0,-5-1 2 16,-1 3-15-16,0-2 22 0,-8 4-20 0,0 0 20 16,-6-3-4-16,0 5 12 0,-1 0-2 0,-2 4-10 15,-3 1 22-15,1 3 11 0,-1 2 0 0,1 4 9 16,0-1-4-16,2 4 2 0,-2-2-7 16,4 1-5-16,3 0-1 0,-2 2-7 0,2-5 10 15,2-4 4-15,0-3 14 0,2-8 1 0,0 5-5 16,0-5 19-16,0 9 7 0,0-9-2 0,14 12 2 15,1-12 0-15,1 0-9 0,-8 0-18 16,21-12 5-16,-9 5-9 0,-1-3-1 0,1-6 2 16,-1-1-28-16,-1-3 19 0,0-2-19 0,-2 0-6 15,-1 1-12-15,-2-1-5 0,-6 3-10 16,-4 2-8-16,-2 3 6 0,-1 8-15 0,-13-9 5 16,-3 6 6-16,-4 4-23 0,-6 1-24 15,0 3 0-15,2-1-23 0,-2 0-13 0,15 2-25 16,-5 0-60-16,-2 0-22 0,-19 14 22 15,24-12-237-15,2 4 35 0,6-4 29 0,5 1 0 16,6 1 47-16,7 1 22 0,5 2 21 0,8-4 13 16,1 1 5-16</inkml:trace>
  <inkml:trace contextRef="#ctx0" brushRef="#br0" timeOffset="76540.79">21931 1013 516 0,'7'-3'360'15,"-1"1"-48"-15,-3 0-32 0,0 5-18 16,-2 3 9-16,-5 3-33 0,2-1-28 0,2 7 33 15,0-6-4-15,-12 16-13 0,4-6-17 0,3 0-16 16,1 3-25-16,2-1-27 0,0-1 2 0,2-10-6 16,0 2-13-16,12 12-8 0,-7-13-7 15,0-5-23-15,0 1 8 0,6 1-21 0,0-4 3 16,-1-1-8-16,0-1-3 0,15-2-12 0,-14 0-5 16,6 0-15-16,20-14-20 0,-15 7-3 0,-4-3 0 15,3-7-17-15,-1 0-10 0,-3-3-4 16,1-2-14-16,1 3 8 0,-2-2 9 0,-5 4 0 15,-3 2-11-15,-4 3 8 0,-1 3 14 16,-1 3-7-16,-2 3 16 0,-1 3-13 16,0 0 10-16,-15 5-4 0,5 3 1 0,-1 4 13 15,-4 3 7-15,5 1-3 0,-1 1-1 0,0-2-8 16,4 0 11-16,-1 2-1 0,5 0-4 16,0 0 3-16,3-11-28 0,0 2-18 0,0-1 3 15,17 8-81-15,-2-8-59 0,8-2-51 0,-1-5 23 16,-9 0-339-16,6 0 68 0,20-10 11 15,-18 1 39-15,5-2 27 0,-1-3 47 0,3 0 10 16,4-1 33-16,6 0 14 0,4 0 4 16</inkml:trace>
  <inkml:trace contextRef="#ctx0" brushRef="#br0" timeOffset="77323.4">23099 1009 274 0,'8'-8'478'15,"-2"-1"-78"-15,1-2-34 0,-3 3-62 0,-3-5-39 16,-1 13 3-16,-12-12-25 0,0 11-34 16,-8-1-19-16,10 2-30 0,-5 0-7 0,-24 20-15 15,13-9-16-15,1 6-12 0,-3 0-10 0,3 1 2 16,1-1-29-16,3 2-4 0,6-2-13 16,2-2 8-16,3-1-3 0,4-2 1 0,3-3-15 15,3 1-2-15,0-10-16 0,0 0 10 0,15 10-16 16,-1-10 16-16,0-3-10 0,-4 3-8 15,4 0-4-15,25-13-36 0,-14 5 13 0,3-2-41 16,6-5 2-16,-8 1 8 0,4-3 23 16,-1-2-18-16,-1-3 29 0,-3 8-2 0,-4 4 14 15,-4-4-5-15,-4 9 0 0,-2 4-1 16,-11 1-10-16,12 12 7 0,-10 3-10 0,-4 6 10 16,2-11-1-16,-14 29 32 0,7-11-10 0,0 4 9 15,-2-5-14-15,2-2 26 0,-3 3 3 16,2-3-2-16,-1 3 7 0,-1-3-1 0,0-1 14 15,0 0-14-15,-2-2-18 0,0 0 12 0,0-1 11 16,1-5-11-16,0-2 12 0,2-2 9 16,-3-4 1-16,3-2-13 0,0-5-3 0,9-1-4 15,-8 0-1-15,1 0-8 0,-13-14 3 16,11 3-10-16,-1-1 8 0,3-3-8 0,1-2-6 16,3-9 1-16,3 13-10 0,0-11-7 0,13-27-22 15,3 23-11-15,3 1 17 0,4 0-26 0,5 1 11 16,2 5-8-16,4-3-7 0,-1 3-10 15,4-1 4-15,3 3-16 0,3 2-2 0,0-4 6 16,-2 6-15-16,2 0 6 0,-6 1 7 16,-3 1-5-16,-5 2 9 0,-7 4 28 0,-5 3 3 15,-2 0-19-15,0 4 5 0,-15 0 9 16,0 0 9-16,0 20 4 0,-10-7 28 0,-2 4-3 16,-5 2 7-16,2 0 14 0,-1 1-24 0,2-1 19 15,-1-1 3-15,5 0-3 0,1-2-7 0,5-1-3 16,-2-2 10-16,1-2 2 0,1-1 9 15,4-1 9-15,0-9 12 0,0 0 2 0,15 17-3 16,-3-19-1-16,0-5-2 0,4 2-17 16,1-3 0-16,2-2-1 0,3-6-16 0,0 1-14 15,5-2 0-15,-7 0-9 0,0 1-9 16,-3-1-2-16,-6 5 19 0,-4 0-21 0,-3-1 3 16,-3-3-6-16,-1 16 8 0,-16-15-13 0,0 5 9 15,-4 6-10-15,0 3-16 0,7 1 16 16,-4 0-31-16,-3 0 5 0,-20 10-39 0,19-4-38 15,1-2-14-15,1 0-29 0,3 0-36 16,8 0-32-16,0-2 24 0,5 1-202 0,3-1 35 16,8 3 28-16,3-2-53 0,10-1 28 15,-10-2 25-15,9 0-3 0,5 0 47 0,3 0 5 16</inkml:trace>
  <inkml:trace contextRef="#ctx0" brushRef="#br0" timeOffset="77556.51">23980 835 724 0,'10'-8'371'0,"-1"2"-30"16,-5 4-61-16,-6 4-37 0,-2 8 60 0,-4 3-4 16,-6 8-2-16,-4 5-9 0,1 2-7 15,-4 3-29-15,1 3-20 0,3 0-6 0,0 4-18 16,3-1-19-16,4-4-23 0,4-6-8 0,1 2-23 16,3-2-15-16,1-3-12 0,1-14-3 0,0 6-23 15,0 1-33-15,10 16-24 0,0-22-46 16,0-1-35-16,4-2 5 0,-4-7-171 0,-10-1-56 15,14 0 25-15,23-14-312 0,-18 4 43 16,2-7 40-16,-5-5 26 0,-4 1 31 0,3-6 29 16,-1 5 24-16,-3 0 24 0,-5 2 32 0,-6 11 3 15</inkml:trace>
  <inkml:trace contextRef="#ctx0" brushRef="#br0" timeOffset="77715.94">23812 1076 502 0,'-7'2'471'16,"3"-4"-85"-16,2 2 34 0,-2 0-36 15,3-3-38-15,2-1-12 0,-3 4-53 0,14-1-37 16,2-3-33-16,2 1-45 0,3-2-66 16,6 2-11-16,-1-1-137 0,-4 0-66 0,-1 1-92 15,-1 1 18-15,-9 2-264 0,2 0 32 0,2 0 11 16,14-10 45-16,-5 7 36 0,3 3-5 16,-11 0 20-16,11 0 27 0</inkml:trace>
  <inkml:trace contextRef="#ctx0" brushRef="#br0" timeOffset="77927.01">24681 1035 534 0,'3'9'378'0,"-11"5"-56"16,6 1-48-16,-5 2-22 0,0 0-21 15,-2 3-9-15,-2 4-19 0,1-5-44 0,-1 2-14 16,3-1-25-16,-1-8-15 0,4 0-45 15,-1 0-37-15,-1 0-42 0,1-7-35 0,3 1-66 16,3-6 9-16,0 0-320 0,0 0 48 0,0 0 23 16,1 2 25-16,4-7 17 0,2-5 30 15</inkml:trace>
  <inkml:trace contextRef="#ctx0" brushRef="#br0" timeOffset="78084.93">24704 901 734 0,'-3'-7'360'0,"0"5"-53"16,0 0-49-16,0-1-24 0,3 1-53 0,-2 1-54 16,-2 2-62-16,6 1-36 0,-1 1-49 0,2-1-51 15,7 6 5-15,2-2-200 0,10 0 20 0,0 0 18 16,2-1-106-16,6 0 24 0,1 0 5 16</inkml:trace>
  <inkml:trace contextRef="#ctx0" brushRef="#br0" timeOffset="78295.5">25093 923 285 0,'6'0'317'0,"-4"0"-54"0,-8 5 29 16,-3 2 14-16,-1 3-17 0,-8 4-37 0,0 3 45 16,-6 1-5-16,-6 8-18 0,0 3-22 15,2 0-2-15,1 4-37 0,6-3-24 0,3-7-20 16,3-3-8-16,3 2-16 0,2 0-12 0,2 5-26 16,2-1-2-16,6-6-23 0,0-9-24 0,0 4-12 15,19 17-29-15,0-17-1 0,1-1-103 16,5-4-41-16,3-3-49 0,2-4-61 0,2-3 23 15,-16 0-290-15,28-10 37 0,-17 1 16 16,-3-2 45-16,10-8 37 0,-7-5 45 0,-4 3-21 16,-6 3 8-16,-8-1 27 0</inkml:trace>
  <inkml:trace contextRef="#ctx0" brushRef="#br0" timeOffset="78440.89">24933 1173 607 0,'-2'0'336'0,"-2"0"-9"0,-1 0-63 15,9-1-40-15,4-2-24 0,4 1-47 0,-1-2-31 16,10 1-29-16,2-2-47 0,1-2-42 16,-1 3-85-16,1-1 9 0,-3 2-280 0,-3 1-1 15,-1-1 26-15,-2-1 18 0,3 1 12 0</inkml:trace>
  <inkml:trace contextRef="#ctx0" brushRef="#br0" timeOffset="80000.73">26074 1064 912 0,'0'-12'371'0,"32"-10"-42"15,-35 14-71-15,-1 1-13 0,-3 1-23 0,-4 4-50 16,-5-3 1-16,5 5-38 0,-5 0 31 0,-29 16-39 16,20 0 5-16,-2 1-28 0,-1 5-12 15,0 1 19-15,-1 0-15 0,0 6-11 0,7-3-19 16,8-6-7-16,2-4 13 0,3 4-4 15,1-7-5-15,5 3 5 0,0-6-1 0,3-2-23 16,0-8 1-16,0 0 4 0,17 12-25 0,2-10 3 16,-9-2-3-16,13 0-3 0,42-17-2 15,-29 7-41-15,-3-4 16 0,-4-2-9 0,3-2-32 16,-1-4 16-16,3-2-1 0,-8 0-20 0,-6-3 2 16,-1 3-1-16,-3 2 22 0,-1 1 10 15,-3 6 15-15,-8 3-10 0,4 3-8 0,-2 3 12 16,-6 6 6-16,-4 0-3 0,-1 7 4 0,-6 6 8 15,-4 1 4-15,2 5-21 0,-1 3 21 16,1 0 15-16,1 0-17 0,2 0 29 0,2 2-16 16,6-5 5-16,1-3-17 0,1-9 0 0,0 2-1 15,13 5 56-15,-1-4-9 0,2-5-25 0,11-1-6 16,-13-4 14-16,6 0-3 0,26-12-10 16,-18 0-3-16,3 0-1 0,-2-9-3 0,-2-4-46 15,-3 1-5-15,1-2-38 0,-1-3 9 16,0-4-4-16,-6-1-10 0,2 1-5 0,0-3-5 15,-4 1 5-15,-5 7 17 0,-4 0-4 0,-5 5 8 16,2-1 12-16,-1 9 10 0,-1 15-1 16,0-10 0-16,-15-4 9 0,3 9 30 0,2 7-4 15,2 4-4-15,-4 5 1 0,1 1-1 0,1 1 30 16,2 3-4-16,-3 2 13 0,2 4 3 16,0 4 43-16,0 3-19 0,0 5-4 0,-3 6-5 15,-4 1 6-15,3-1-4 0,0-4 18 16,1-6 4-16,1-2-23 0,-2 4 37 0,3-3-38 15,-1 1 21-15,2-4-31 0,2 5-6 0,0-4 7 16,0-3 16-16,2-2-9 0,2-2 16 16,2-6-2-16,1-2 11 0,0-12-20 0,0 0-8 15,0 6 8-15,19 1-14 0,-11-7-21 0,9-4-6 16,0-3-30-16,0-2-4 0,1-2 2 0,0-5-43 16,-2 1 17-16,6-11-5 0,-1 1-20 15,-7-4-16-15,-2 5 17 0,-3 2 8 0,-8-1 1 16,-1 13 4-16,0-2 15 0,0-2-13 0,0 0 25 15,-11-12-6-15,2 18-5 0,0 2 9 16,-3 1 9-16,0 1-2 0,7 2 2 0,-1 1-1 16,3 1 11-16,-1 0-4 0,4 0 12 0,0 0-7 15,2 4-10-15,1 0 31 0,4-3 6 16,2 2-19-16,-2-1 23 0,7-7-10 0,-5 5 5 16,6 0-10-16,5 0 20 0,0 0-15 15,26-12 13-15,-20 4-4 0,4 2-22 0,-9-6 29 16,7-1-16-16,-4-3 15 0,2-4-41 15,-1-1 11-15,-2 0 3 0,-1-4-9 0,-1 0 0 16,-1 2-20-16,-2 0 4 0,-6 2 3 0,-1 1 9 16,-2 6-6-16,-5-3 6 0,-3 3 39 0,3-4-12 15,-4 11-12-15,0 0-3 0,0 7 13 0,-11-17-8 16,2 23 14-16,-7 0-4 0,2 3 17 16,-4 6 12-16,-1 2-5 0,-1 6 13 0,-1 0-5 15,3 4 20-15,-4 3 15 0,2 5 2 16,3-1 15-16,0 5 1 0,4 2-6 0,2-9-8 15,3-2 3-15,1-3-11 0,3 0-4 16,2-3-5-16,0 0-7 0,2-12-6 0,0 3-5 16,0 1 1-16,15 16-6 0,-3-20-37 0,5-5-28 15,3-2 2-15,0 0-123 0,3-5-30 16,-11 0-52-16,5 0 25 0,25-17-240 0,-11 0 35 16,-6-6 32-16,-2 1-67 0,-3-3 54 15,-5 1 1-15,2 2 11 0,-9-2 42 0,-3 6 33 16,-1 3 2-16</inkml:trace>
  <inkml:trace contextRef="#ctx0" brushRef="#br0" timeOffset="80126.57">26764 1109 752 0,'-3'2'309'0,"3"-1"-51"0,-3 1 0 16,3-1-49-16,-2-2-18 0,2 2-31 16,4-4-44-16,2 2-51 0,0-3-55 0,6 2-47 15,8 2 5-15,1-3-294 0,-9 3-53 0,9 0 34 16,4 0 37-16,26 9 9 0</inkml:trace>
  <inkml:trace contextRef="#ctx0" brushRef="#br0" timeOffset="80706.14">27075 1281 1058 0,'-1'2'425'0,"1"-1"-48"16,2 0-25-16,0-1-21 0,1 1-35 0,15-4-32 15,-3-4-39-15,3 0-17 0,-1-3-29 0,2-2-24 16,-1-1-9-16,-1-2-16 0,3-3-20 16,-4-1-23-16,-2 1-8 0,0-1-23 0,-2 3 0 15,-6 2-23-15,-4 1-7 0,-2 6 8 16,0 7-11-16,-20-3 0 0,7 6-5 0,-8 7 4 16,-6 4-12-16,0 3-5 0,-3 1 20 15,8 8-10-15,-3-7-9 0,7-1 17 0,4-2-19 16,3 0-1-16,0-1 2 0,5 2 9 0,2-4-7 15,1 0 16-15,3-4-11 0,0-9 3 0,0 7-9 16,11 3 17-16,-5-8-19 0,2-2 7 16,12 4-7-16,-10-4 0 0,7 0-12 0,21-16-5 15,-6 3-16-15,-2-3-7 0,1-1 5 16,-4-1-31-16,-3-2-5 0,0 0-13 0,-4-5-8 16,0 8 2-16,-2 0 18 0,-2 3-9 0,-3 2 17 15,-3 2-1-15,-2 3 15 0,-5 5-9 16,-3 2 20-16,0 0-8 0,12 10 10 0,-10-1-8 15,-3 1 32-15,2 4-2 0,-1-7 13 0,0 5-19 16,0 5 26-16,0-2 3 0,0-1 6 16,0-2 13-16,-13 17 14 0,11-17-9 0,1-2-18 15,1-2 9-15,-2-1-4 0,0 0 19 0,1 0 27 16,0-3 10-16,0 0 19 0,-1 0 19 0,2-1 24 16,-2-1-13-16,1 0-15 0,0-2-7 15,0 0-2-15,1-2-6 0,-1 0-9 0,3-13-21 16,1-2-7-16,3-2-37 0,2-3-14 15,3-2-50-15,5 0-49 0,4-1 7 16,3 3-102-16,-1 1-29 0,3 5-34 0,8 2 24 16,-6 5-202-16,3-1 36 0,-2 1 30 0,1 4-89 15,-1-2 22-15,-15 7 20 0,6 0 36 16,2 0 36-16,34 14 26 0,-25-7 35 0</inkml:trace>
  <inkml:trace contextRef="#ctx0" brushRef="#br0" timeOffset="83270.08">29060 771 598 0,'14'-13'247'15,"-14"13"-34"-15,0-14-3 0,33-3-36 16,-29 9-4-16,5 1-6 0,-7 1-6 0,5 1-26 16,-5-2 21-16,-1 2-6 0,1 0 19 0,-5-1-38 15,-4 4-22-15,-2 1-20 0,-5 2 5 16,-5 3-6-16,-6 3 4 0,-10 7-32 0,5-3 17 15,-10 11-30-15,-2-1-2 0,0 2 8 0,5 1-4 16,3-4-1-16,6-4-3 0,9 4-20 16,5-1 19-16,-1-2-21 0,5-1 9 0,7 0-7 15,3-7 24-15,13 13-35 0,0-10 21 16,5 0-15-16,5 0 12 0,9-4 9 0,0-1-35 16,-1 1 7-16,2 0 18 0,-1-2-22 0,3 1 9 15,-2 1 10-15,-4 3 14 0,2-3-20 16,-12-1 8-16,0 1-15 0,-6 3 2 0,2-4-25 15,-12-2 16-15,3 8-12 0,-4-3 41 0,-2-4-6 16,-11 14-3-16,2-11 38 0,-2 3-15 0,-6-2-8 16,-1 0 6-16,-3 0-22 0,-2-2 5 15,-4-1 10-15,0-1-12 0,-2-2-17 0,1-1 24 16,0-3-10-16,13 0-4 0,-5 0-44 16,-4 0-43-16,-18-13-18 0,20 2-40 0,7 2-62 15,5-4 17-15,3 1-257 0,7 4 34 0,13-15 30 16,6 4-64-16,-4-2 40 0,5-4 40 15,7 3 21-15,3-1 6 0,-2 5 21 16</inkml:trace>
  <inkml:trace contextRef="#ctx0" brushRef="#br0" timeOffset="84004.05">29264 1116 602 0,'-6'1'276'0,"-1"-2"-24"0,-1 0-19 0,2-4-1 16,1 4 11-16,1-6-25 0,0 10-15 0,2-11 8 15,1 1-59-15,0 2-10 0,5 0 15 16,-2-4-25-16,4-2-32 0,-1-2-16 0,4-2 33 16,5-2-44-16,3-4-4 0,3-2-27 0,7-5 2 15,5-2-16-15,0-2-3 0,2-3-27 16,-5 2 7-16,4 1-16 0,-8 0-6 0,-5 5-1 15,-2 4-1-15,0 2 9 0,-5 3-3 16,-1 3-5-16,-6 5 0 0,-1-2 11 0,-3 5 19 16,-2 7-20-16,0 0-6 0,-12-10 13 15,1 14-12-15,-4 7 12 0,-3-2 2 0,-3 2 7 16,-2 0 14-16,0 8 16 0,0 4 3 0,-3 5 23 16,3-3-13-16,2 9 23 0,4 1-24 15,-6 0-4-15,3 1-5 0,4 0 10 0,-1-1-18 16,6-2-5-16,0-4-2 0,3 2 24 0,4-6-6 15,-2-5-3-15,5-2-5 0,-1-3 1 0,2-3 3 16,0-12-10-16,0 10 15 0,0-3-11 16,0-1 13-16,11 4-11 0,-4-11-9 0,1 1 14 15,2-8-23-15,0 1 18 0,4-3 4 16,0-2-29-16,4-5 15 0,-1 0 0 0,4-3-28 16,-1-1 6-16,2 2 4 0,4 4-3 0,-6 1 0 15,-5 2-18-15,-3 4 8 0,-4 0-2 16,-5 4 3-16,2 2-3 0,-5 2-5 0,0 0-2 15,13 15-6-15,-13-6 2 0,2 3 3 16,0-2 1-16,-1 3-9 0,0-2 2 0,-1-1 30 16,0-10 14-16,0 9-15 0,0-1-11 0,0-1 10 15,0 0 17-15,0-7 1 0,11 12 5 16,-8-9-27-16,4-5 22 0,0 1 2 0,3 1-10 16,5-4-10-16,-3-4-5 0,5-1 14 15,0 1-14-15,0-1 14 0,2-3-20 0,-2-5 0 0,1 6-16 16,2-5 20-16,2 3-18 0,-9 5 6 15,-1 2 4-15,-4 4-3 0,-8 2 2 0,7 0-34 16,-7 0 7-16,14 19 23 0,-14-8 5 0,2-3 11 16,-2 2-7-16,0 2 1 0,-13 17 1 0,12-12 0 15,-3-4-1-15,2 0 2 0,2-5-43 16,0 0-34-16,0 0-20 0,0-2-27 16,-9 1-27-16,7-9-75 0,2-5 22 0,2-1-234 15,-2 0-12-15,2-1 32 0,-1-3 28 0,-1 5 4 16,8-14 25-16,-2 0-19 0,4 3 6 15</inkml:trace>
  <inkml:trace contextRef="#ctx0" brushRef="#br0" timeOffset="84086.27">29853 834 259 0,'-2'0'72'0,"1"0"-52"0,-3 0-134 16</inkml:trace>
  <inkml:trace contextRef="#ctx0" brushRef="#br0" timeOffset="84462.08">29889 940 581 0,'-2'0'312'16,"4"-3"-6"-16,0 6-7 0,-1-3-15 0,1-5-38 16,-2 4-30-16,4-5-24 0,0-1-23 15,0 0 29-15,5-5-23 0,3 2-40 0,2-1-16 16,2 1-12-16,0 1 8 0,3 5-35 0,-5-2 6 15,5 5-9-15,-19 1-9 0,15 0-6 16,-6 0 5-16,11 20-7 0,-17-5-44 0,-3 1 14 16,0-7-4-16,-13 28-2 0,2-12-3 0,-7 3 45 15,5 2-19-15,-10 3 23 0,1-2-18 16,0 3 2-16,-1-3-19 0,2-7 18 0,5 1-33 16,1-4 30-16,2-1-2 0,-3-1-20 15,5 0 4-15,-1-2-17 0,2-2 18 16,3 0-21-16,3-4-26 0,1-2 12 0,1-1-5 0,0-2 0 15,2-6-28-15,0 0 4 0,0 7 3 16,0-7-72-16,13 12 4 0,-9-11-34 0,0-1-28 16,3-1-26-16,5-6-39 0,-6-1 19 0,5-4-256 15,3-10 19-15,0-3 42 0,-4 0 2 16,0 0 30-16,-2-1 26 0,4 2 14 0,-10-1 5 16</inkml:trace>
  <inkml:trace contextRef="#ctx0" brushRef="#br0" timeOffset="84654.08">29815 1109 549 0,'-9'1'368'0,"5"0"-22"15,4-1-5-15,-2 3-44 0,1-3 30 0,1-3-48 16,5 1-11-16,-1-2-31 0,-1 1-37 0,2-3-44 16,2 0-33-16,10-2-12 0,0-1-98 15,3-5-38-15,-1-1-48 0,4 3-45 16,0 4-63-16,5-1 15 0,-4 0-167 15,3 1-99-15,-2 1 29 0,0 0-17 0,-5-3 65 16,0 3 16-16,-2 0 39 0</inkml:trace>
  <inkml:trace contextRef="#ctx0" brushRef="#br0" timeOffset="84931.83">30282 776 609 0,'7'-15'368'0,"-5"1"-17"0,2 1-23 15,1 5-44-15,-3 1 29 0,-4 3-41 16,4 4-33-16,-2 2-14 0,0 9-34 0,-5 5 11 16,1 4-15-16,-4 6 13 0,0 8-8 0,-2 5-15 15,-1 1-5-15,-2 2-18 0,5 2-11 16,-1-1-28-16,-3-2 0 0,-1-7-18 0,0 0 1 16,5-8-12-16,5-6-4 0,0-1-22 0,1-2-20 15,0-7-12-15,0-3-31 0,1-2-29 16,1-5-30-16,0 7 7 0,18 1-159 15,-10-15-41-15,7 6 24 0,1-13-242 0,-3-1 38 16,1-4-67-16,-3-1 37 0,2-4 15 0,-1 3 34 16,1-2 26-16,-7 4 67 0,0 2 29 15,-6 3 8-15</inkml:trace>
  <inkml:trace contextRef="#ctx0" brushRef="#br0" timeOffset="85076.72">30232 1016 283 0,'-2'0'381'0,"-2"-1"-27"16,2 1-15-16,2 1-6 0,2 1-49 0,-2-5-22 15,0 3-32-15,0-5-16 0,6 5-13 16,5-4-22-16,-1-4-108 0,5-1-49 0,8 5-74 16,6 0-82-16,5 2 12 0,-13 2 11 0,8 0-334 15,4 0 28-15,34-13 26 0,-37 5 24 16,-3 2 44-16,-8-1 6 0</inkml:trace>
  <inkml:trace contextRef="#ctx0" brushRef="#br0" timeOffset="85630.7">30671 1010 666 0,'5'0'431'0,"-1"-3"-72"0,1-1-17 0,3 2-24 15,3-3-44-15,1 2-17 0,-1 1-22 16,-11 2-21-16,14 0-23 0,-1 0-19 0,14 19-28 16,-16-4-17-16,1 0-11 0,-4 1-8 0,-1 1-19 15,-5 0-17-15,-2-5-17 0,0-4 21 16,0 4-21-16,0 1-4 0,-11 12 3 0,9-15 2 15,-4-3-11-15,1 0 0 0,2-2 7 16,-4 0 9-16,1-3-3 0,-1 0-2 0,3-4-4 16,4 2 6-16,0 0-10 0,-16-16-11 0,12 9 1 15,1-2-3-15,-1 0-17 0,2-3 4 16,2 12 16-16,0-16-24 0,13-18-28 0,-4 17-10 16,5-6-2-16,6 4-25 0,0 0 25 15,0 2-8-15,3 0 3 0,1 2 4 0,-4 4 2 16,7 1-17-16,-2 5 3 0,0 0 11 0,-5 1 1 15,0 1-6-15,-13 3 3 0,2 0 6 16,7 14 3-16,-12-1 2 0,-4-1 1 16,0-3 3-16,0 6-13 0,-15 19 3 0,5-15 37 15,4 0-10-15,-1 1 21 0,1-1-3 0,-2 2-2 16,4-6-25-16,-1-2 20 0,4-6-9 0,1 0 26 16,0-3-14-16,0-4 11 0,0 0-3 0,12 15 2 15,-2-15-14-15,-1 0 8 0,5-4-3 16,3-2 5-16,0-5-11 0,0-1 7 0,3-3-18 15,-4 1 0-15,0-6 7 0,-1 1 5 0,-1-3-22 16,-3 5 12-16,-4 0-7 0,-2 3 12 16,-5-1-4-16,0 15-6 0,0-12-2 0,-19-7-14 15,-1 14-5-15,0 0-6 0,-3 0 3 16,1 3-68-16,2-5-46 0,-5 6-25 0,13 1-47 16,-1 0-5-16,-20 10 20 0,19-4-234 15,5-4 35-15,3 5-83 0,4-1 31 0,4 2 26 16,4-3 27-16,8 1 91 0,1-7 7 15</inkml:trace>
  <inkml:trace contextRef="#ctx0" brushRef="#br0" timeOffset="86098.01">31271 929 897 0,'8'-6'330'0,"0"6"-57"0,-6 0-26 0,-2 0-47 16,-4 8 12-16,0 1-18 0,-4 2 2 15,3 4-20-15,-3 0 6 0,1 3-26 0,-2 1-14 16,0 0-17-16,0 0-1 0,0 3-11 0,6-2-12 15,1-2-11-15,-2 0 6 0,4-12 5 16,0 5-10-16,0-2 22 0,0 0-21 0,0 2-5 16,18 3 3-16,-9-14-2 0,0 2-9 0,2-1-17 15,2 1-3-15,-13-2 3 0,13 0-16 0,22-17 4 16,-22 9-14-16,3-6-23 0,-2 0 7 16,4-3-21-16,-3-5-8 0,3 5-15 0,-2 3 11 15,-2-2-28-15,-3 3 30 0,-3 2-8 16,0 5 9-16,-2-2 0 0,-3 3-1 0,1-2 7 15,-2 6 2-15,-2 1-2 0,-11 1-20 0,9 4 13 16,-2-3-7-16,0 6 21 0,-2-2-23 16,1 3 13-16,1 3 1 0,0-5 1 0,2 0 11 15,2 0-8-15,0-2-8 0,0-5 27 16,0 0-24-16,0 0 9 0,0 7-13 0,15 6 29 16,-5-13-30-16,-2 3 14 0,1-2-4 0,2-1 10 15,-11 0-8-15,12 0 10 0,1 0 1 16,12-12-24-16,-11 3 24 0,-1-3 11 0,-2 3-16 15,5-4 0-15,-5-2-41 0,-5-1-35 16,6 1 15-16,-3-1-3 0,-5 3-10 0,0-2-10 16,-4 15-20-16,0-9-12 0,-19-10-17 0,3 13-27 15,-2 2-32-15,-2 3 16 0,1-3-130 16,8 4-130-16,-2 0 32 0,-5 0-34 0,-11 12 38 16,20-7 23-16,11 1 21 0,7 0-4 15</inkml:trace>
  <inkml:trace contextRef="#ctx0" brushRef="#br0" timeOffset="86456.97">31884 957 564 0,'22'-9'370'0,"-5"-2"-41"0,0 1-25 15,-5 2-37-15,-3-1 39 0,-3 5-19 16,-4-3-51-16,1 2-27 0,-3 5-6 0,0 0-23 16,-18-5-15-16,0 6-18 0,5-1-20 0,-26 10-16 15,10-2-3-15,3 0-11 0,-1 4-16 16,1 0 1-16,2 0-17 0,5 2-33 0,2-2 10 15,3 1-1-15,5-1-1 0,3 0-27 16,-1 0 9-16,5-2-4 0,2-10-7 0,0 9 11 16,11 13-8-16,2-9-1 0,1 2-1 15,1-1-2-15,1 1-1 0,0 0 10 0,-2 1 13 16,-1 3-8-16,-2-9 6 0,-4 9 2 16,-3-5 5-16,-2-2 0 0,-2-12 9 0,0 8-2 15,0-1-1-15,-18 12 1 0,7-8-9 0,-4-5 21 16,-3-1-6-16,-1 0-12 0,-2-3-2 0,-2-1-11 15,-4-1-26-15,10 0-44 0,-8 0 4 16,-34-10-103-16,22 3-72 0,13-1-66 16,-3-4 30-16,7 2-275 0,7 1 34 0,5 1 34 15,6-3 12-15,2 11 28 0,12-25 49 0,1 12 39 16,14 5 10-16,2-1 17 0</inkml:trace>
  <inkml:trace contextRef="#ctx0" brushRef="#br0" timeOffset="86639.47">32197 1252 586 0,'4'3'414'0,"1"-1"-56"16,-6-2-49-16,2 2 9 0,-1 3-41 15,0-2-32-15,-2 2-25 0,-1-5-9 0,-3 7-24 16,2-6-51-16,4 0-44 0,-6 2-24 0,0-3-72 16,-5 0-57-16,1 0-64 0,-1 0 13 15,-23-12-337-15,10 4 31 0,-1 0 28 0,3-3 26 16,-7-1 23-16,0-3 55 0,-3-4-17 0</inkml:trace>
  <inkml:trace contextRef="#ctx0" brushRef="#br0" timeOffset="88625.86">14399 286 642 0,'0'0'243'0,"0"0"-6"16,-27 27-25-16,23-14-13 0,-1-2-5 0,1 4-9 16,-2-4-33-16,3-1-17 0,-1 1-12 0,2-3-12 15,-5-1 3-15,9 0-5 0,0-3-4 16,1 1-11-16,0-2-1 0,0-3 11 0,4 2-15 16,-4-1-14-16,7-5-14 0,4-3-11 0,-3-1 37 15,7-1-32-15,2-4 2 0,0 0-5 16,-1-2-10-16,0 0-16 0,0-3-10 0,0 0 39 15,0 0-25-15,-1-2 0 0,-2 1-11 0,4-1-5 16,-4 1-7-16,-3 2 24 0,-2-2-38 16,-1 2 31-16,-4 2-24 0,1 5 3 0,-3 1-6 15,-1 4 7-15,1-2 26 0,-1 4-28 0,-3 1 11 16,2 2 14-16,-2 0-36 0,5 9 9 16,-5 0-20-16,4 2 41 0,2 3-11 0,-4 4 2 15,3 1 13-15,2 2-3 0,0 2-3 0,-1 0 13 16,1 0-18-16,3 0 0 0,-2-2 0 15,-1-1 51-15,-1-3-27 0,-4-3 18 0,4 0-18 16,-4-3-1-16,0 0-4 0,0-3-3 0,-1-1-6 16,0-1-12-16,-1-2 3 0,0 0 4 15,0-3 13-15,1 1-17 0,-1-2 28 0,-3-2-14 16,-1-3-3-16,-2 2-26 0,-2-4 22 0,-1 0-10 16,-3-5-4-16,-1-1 4 0,-2 0-20 15,-3-1-4-15,1-3 1 0,-4 2-19 16,3-3-2-16,-1 1-27 0,-1-1 34 0,0 3-15 15,2 4 38-15,-4 3-41 0,-1 0 6 0,3 2-1 16,-2 4 8-16,14 2 4 0,-5 0 7 0,-16 11-7 16,8-1-14-16,6 0-1 0,-3-1-6 0,7 0 10 15,0 2-18-15,3-2-31 0,2-1-18 16,2 0 6-16,2-3-29 0,0 2-20 0,2-1-4 16,13-4 14-16,7-8-173 0,0 7-135 15,0-4 63-15,1 2 5 0,6-6 47 0,2 4 27 16,-2-1 1-16,3 0-8 0</inkml:trace>
  <inkml:trace contextRef="#ctx0" brushRef="#br0" timeOffset="89039.47">15071 245 224 0,'0'-6'419'0,"0"3"-81"0,-4-2-60 15,-3 2-29-15,-2 0-25 0,-2 0-51 0,-2 5 6 16,-2-2-28-16,0 3-29 0,-3 1 5 0,3 3-13 16,-3 2-34-16,-2 4-7 0,4-5-5 0,0 1-5 15,4 5-9-15,2-7-14 0,1 3 18 0,1-2 11 16,6-1-25-16,0 3-10 0,4-3-2 16,6 0 8-16,0 1 6 0,4-8-26 0,4 4 10 15,3 0-12-15,6-4-2 0,-4 3 3 16,3 0-2-16,8-2-12 0,-10 1 4 0,1 0-5 15,-1 0 0-15,-4 0 5 0,-4 1 10 0,-4 0-14 16,-10-3-2-16,10 0 2 0,-3 0 11 0,-1 0-18 16,3 10 13-16,-4-10-1 0,-5 1 0 0,-3 2 16 15,-1-3 3-15,-1 1-20 0,-5 2 23 16,1-3-4-16,-9 1-17 0,3 2 2 0,2 0-6 16,-3-2-5-16,-8-1-5 0,1 0-9 15,-1 0-10-15,6 0-24 0,-6 0-16 0,12 0-28 16,-2 0-27-16,-19-11-45 0,21 7 14 15,3-2-195-15,5 1-79 0,4-2 47 0,8-1 23 16,4-2 25-16,0 3 34 0,6-1 4 0</inkml:trace>
  <inkml:trace contextRef="#ctx0" brushRef="#br0" timeOffset="89433.03">15452 228 558 0,'-3'-6'285'0,"-1"1"-40"0,-3 2-30 0,-2 1-20 16,-6 2-13-16,3-1-29 0,-1 1-9 0,0-1-9 15,-2 0-26-15,2 4-5 0,-3 0-12 16,3 1-16-16,-3 2-15 0,1 0 8 0,3-2-22 16,5 3-4-16,-4-1 6 0,2 0-1 0,5 2-6 15,4 2-17-15,-3-2 14 0,1-4-20 16,0 4 13-16,9-2 2 0,4 1-29 0,0 0 2 15,-2 1 9-15,11-2-16 0,1-1 27 16,-8-1-24-16,3 4 1 0,4-6 0 0,-2 4 11 16,-3-5 8-16,-1 5-13 0,-1-2 1 0,-4-2-9 15,1 0-10-15,-6 1 13 0,-1 2-5 0,-1-3 9 16,-4 0 6-16,1 1 17 0,-3 0-3 16,-5 2-5-16,-3 1 0 0,2-2 4 15,-6 3-8-15,0-3-2 0,-4 1 5 0,2-2-5 16,-7 3-5-16,1-3-26 0,-1-2-10 0,0 1-21 15,3-2-27-15,12 0-40 0,-3 0-22 0,-1 0 13 16,-10-10-145-16,15 5-129 0,6 0 25 0,3-3 25 16,7 0 13-16,-2-1 14 0,2 2 10 15</inkml:trace>
  <inkml:trace contextRef="#ctx0" brushRef="#br0" timeOffset="90482.89">15658 191 832 0,'3'0'295'16,"-3"-1"-7"-16,0-1-53 0,-3 2-17 15,-3 2-44-15,-2 3-7 0,-2 3-28 0,-1 5 15 16,1-1-36-16,-1 3 26 0,-2 2-25 0,3 3 9 16,-1 1-52-16,1-2 15 0,0-1-19 15,6-1 9-15,1-2-21 0,6-1 8 0,-3-3-3 16,0-11-8-16,0 11 4 0,0-2-15 0,11 3-10 15,0-9-5-15,-2-1-7 0,5-3 11 0,-1-3-8 16,5-1-11-16,-4-4-27 0,4-1-6 16,-1 2-14-16,-1-9 8 0,0 3-4 0,0-5-27 15,1 2-4-15,0-2 5 0,-2-1 14 16,-3 2 10-16,-2 1-1 0,1 3 2 0,-3 5 10 16,-2 0 2-16,-3 3-1 0,5 0 15 0,-8 6 4 15,-2 2-5-15,0 2 10 0,0 3 10 16,-3 4 5-16,3 0 1 0,0 4-8 15,-4-1 10-15,2-1-10 0,2 2 9 16,2 2-14-16,-2-6 14 0,6-1 10 0,0-1-30 0,0-1 2 16,-2-2 11-16,9-2 6 0,-7-4-7 0,4-1-9 15,2-2 9-15,-1-2-24 0,0-1 29 16,3-2 6-16,-1-1-33 0,3-3-19 0,-4 1 8 16,1-4 7-16,1 3 8 0,1-3-29 0,-6 3 25 15,5-1-29-15,-2 3 22 0,2 2-8 16,-9 3-7-16,-1-3 21 0,0 7 2 0,2 1-9 15,-1 2-1-15,-6 0 11 0,-1 9-18 0,8-3 36 16,-1 3-21-16,-3 0 9 0,-3 4-4 0,1 2 9 16,2-1 20-16,0-2-15 0,-2-1-1 15,0-1 12-15,2 0 16 0,0-2-29 0,4-3 12 16,-6 0 3-16,0-2 12 0,2-2 23 16,0 2 3-16,-2-5-16 0,2 0-4 0,4-3-6 15,-6-2-3-15,2 3 33 0,0-6-21 0,0-2 16 16,0-4-25-16,4-3-1 0,3 4-5 15,3-8-31-15,5 6 15 0,-3 1-2 0,1 0-3 16,-1 4-1-16,0 2-18 0,-7 2 7 16,8 0 6-16,-2 6 0 0,1 0-6 0,1 6-7 15,-2-2 0-15,-2 6 14 0,-2 0-33 0,1 2 15 16,-3 1-3-16,-2 1 18 0,-1-1-26 0,-2-1 37 16,-2 1-12-16,4-4-5 0,-2-2 8 15,0 2 4-15,4-2 7 0,-6-2 5 0,4-1-10 16,0-2 4-16,-2-2-1 0,-4 3 18 15,6-3 12-15,0-5 17 0,-2-1-16 0,1-2 4 16,1-2-36-16,0-2-20 0,2-2 2 0,1 1-16 16,4 0 7-16,0-2-6 0,2 1 3 15,5 3-13-15,-5-1 8 0,3 3 9 0,-3 4-26 16,0 2 3-16,-2 3 5 0,0 5 29 0,2 4-30 16,-2 1 4-16,-2 0 1 0,0 2 31 15,-1-2 9-15,1 3-22 0,-2-3 30 0,2-1-26 16,1-2 2-16,2 2 0 0,-1-3 19 0,-1-3-1 15,4-3 29-15,1 1 18 0,-8-1-25 16,5 0 4-16,2 0 19 0,-1 0-10 0,14-16-8 16,-14 7 5-16,-1-1-8 0,2-1-4 0,0-1-1 15,-3-4 11-15,0 1-27 0,0 1 25 0,-2-1-15 16,-2 2 20-16,-3 4 2 0,2 1 6 0,-4 2-6 16,2 3-20-16,-4 3-1 0,0 6 3 15,-3-1 6-15,-1 9-2 0,-1 4 0 0,2 2 8 16,-1 1-6-16,3 1-2 0,-1 2 7 15,2-4-10-15,4 0 0 0,0 0-4 0,2 0-3 16,-4-13 3-16,9 12-18 0,-1-8-21 0,1-2-44 16,1-3 6-16,8-4-128 0,-4-2-57 0,2-4-83 15,6-2 29-15,0-2-272 0,5-2 44 16,0 1 36-16,-1-5 65 0,2-1 28 0,4 1 21 16,10-3 33-16,1 11 4 0,0 1 36 15,5 1 37-15</inkml:trace>
  <inkml:trace contextRef="#ctx0" brushRef="#br0" timeOffset="90624.77">17426 458 439 0,'3'0'468'0,"11"-2"-84"0,-14 6-49 0,2-3-39 16,-2-1-53-16,0 2-34 0,0-2-68 0,-2-2-42 16,-1 2-72-16,-2-1-75 0,1 1 5 0,-4-4-250 15,-5 4 23-15,1-3-121 0,-11 2 24 16,-1-1 29-16,-4 3 67 0</inkml:trace>
  <inkml:trace contextRef="#ctx0" brushRef="#br0" timeOffset="94896.29">13051 1701 419 0,'0'0'120'15,"0"0"-1"-15,0-13 16 0,0 13-5 16,0 0 8-16,0 0 9 0,0 0 10 0,0 0-1 16,0-15 17-16,14 1 3 0,-13 14-5 0,-2 0-3 15,1-3 20-15,0 3-23 0,-1-1-1 0,1-2-2 16,-2 1-11-16,2 0-11 0,-1 0-28 0,0 1-14 15,0-2 34-15,0 3-19 0,1-1-11 16,-4-1 8-16,3 0-33 0,-1-1 7 16,0 1-9-16,0 0-21 0,0 2-10 0,-1 0 29 15,1 0-27-15,-2 0 2 0,1 1-7 0,0 0 3 16,-1 1-16-16,0 2 14 0,0 0 8 0,-5 8 1 16,-3 1 9-16,0 5 9 0,0-2-10 15,2 2 1-15,-1 1-3 0,1-1 2 16,-1 3-3-16,1 3 0 0,-3-2-1 0,1 2 0 15,3-1-8-15,-2 3-4 0,2-2-10 16,1 0-2-16,-1 0-2 0,4 3 7 0,3-3-15 16,2 0 7-16,0-13 3 0,0 1 2 15,16 14-7-15,-7-17-1 0,-1-3 7 0,1-2 1 16,11-1-16-16,-11-3-1 0,6 0 7 16,21-10-13-16,-15 2 2 0,1 1 4 0,-5-4-7 15,3 2 3-15,-7-3-9 0,1 0 0 0,-3-2 12 16,-2-4-6-16,0 2-4 0,-3-1-1 15,-2 3 7-15,-3 4-7 0,0 0 5 0,-1 10-5 16,0-7-14-16,0 0 17 0,-11-3-6 16,5 8-3-16,-2 2-8 0,-8 2 1 0,4-2 4 15,-2 0-8-15,-21 15-18 0,15-7-19 0,2 0-32 16,1 0-22-16,2 0 9 0,4-1-45 16,3 0-39-16,1-2-37 0,3-4-24 0,1 2-44 15,3 0 30-15,0-3-175 0,5-1-49 0,0-1 25 16,8-3 38-16,2-2 28 0,4-2 26 15,3 2 25-15,-3 2 18 0,7-3 46 0,-3 1-37 16</inkml:trace>
  <inkml:trace contextRef="#ctx0" brushRef="#br0" timeOffset="95523.5">13460 1826 543 0,'2'-3'323'0,"-4"1"-35"0,2 2-14 0,-3-2-22 16,1 2-15-16,-1-1-14 0,0 0-26 0,1 0 56 15,-3-1-9-15,1 2-13 0,0-1-6 0,-2 0-19 16,2-2-24-16,0 3-8 0,0-3-3 16,1 1-14-16,0-3-1 0,2 0-12 0,-2 0-19 15,1 0 2-15,3-2-22 0,-1 7-13 16,0-10-3-16,15-11-10 0,-8 6-6 0,5 5-17 15,0 3-1-15,4 2-11 0,-1 1-2 16,-1 1-7-16,-1 3-7 0,-5 0 6 0,6 0-12 16,19 15-7-16,-18-6-2 0,1 2 8 15,-2 3-5-15,-1 2-2 0,-4 2 2 0,0 1-8 16,-6 1 7-16,0 1 0 0,-1-2 1 0,-2-8-2 16,0 4 7-16,-16 20-7 0,8-18-3 0,-3 2 1 15,0-1 1-15,-2-1-1 0,-4-4 11 16,0-3-14-16,-1 2 5 0,0 0-8 15,0-4 5-15,-2-3-1 0,-1-1-3 0,3-1-2 16,-1-3 1-16,5 0-10 0,14 0 7 0,-12 0-5 16,2 0-15-16,2 0 5 0,-7-12-13 0,10 12 10 15,3-3-12-15,-3 1 16 0,3-1-8 0,1 0 0 16,1 1 1-16,1 0 7 0,1 0-4 16,3 2 6-16,-2 0-5 0,3 0 8 0,2 0 0 15,9 0 4-15,-8 0-4 0,6 0 12 0,17 10-3 16,-12-6-5-16,-2 0 21 0,1-1-17 15,0 5 6-15,-2-6 8 0,2 0-7 0,-5-1 11 16,-1 1-4-16,-2-2 7 0,-11 0-12 16,9 0 6-16,-2 0-4 0,1 0-1 0,0 0-4 15,-3 0 6-15,17-15-20 0,-13 6-20 0,-2 2-10 16,-1 2-18-16,-1-2-26 0,-3-1-27 0,1 3 10 16,-1-2-105-16,-2 0-25 0,0 0-42 0,0 2 25 15,0-3-208-15,-9-15-60 0,9 13 49 16,0 1 33-16,-2-1 31 0,2 2 18 0,0 1 3 15,11-8 26-15,1 8 14 0,8 0 39 16</inkml:trace>
  <inkml:trace contextRef="#ctx0" brushRef="#br0" timeOffset="96421.42">14872 1855 459 0,'-4'1'268'0,"-1"0"-23"0,0 0-23 15,0 0 6-15,-1-1-28 0,0 0-21 0,1 0 4 16,-1-1-8-16,0 1 4 0,6 0-16 15,0 0-15-15,-9 0-7 0,-11-13-12 0,11 6 2 16,5 1 11-16,-5-7-34 0,7 0-11 0,2 13-11 16,0-10-33-16,0 1 23 0,0-1-9 15,11-10-11-15,-3 9-5 0,5 0-13 0,1 5-4 16,-4 0 7-16,1 5-13 0,-2 1 26 0,-9 0-7 16,14 0-11-16,12 16-19 0,-10-5-3 15,-3 3 19-15,1 0-16 0,-3 3-3 0,-1 1 28 16,-4 2-5-16,-1 3-4 0,-3-6 23 15,-2-5-7-15,0 2 1 0,-11 23 24 0,-1-16-16 16,3-3 7-16,-4-2-6 0,-1 2-21 0,1-4 7 16,-5 1 7-16,-2-4-13 0,2-1 2 15,-5-1-17-15,1-1 11 0,2-1-7 0,-3-3 13 16,1-3-21-16,-1 1-3 0,3 0 1 16,2-2-26-16,9 0-2 0,-5 0 15 0,3 0-8 0,0 0 12 15,0 0 1-15,-3-11-1 0,8 11-6 16,-1-2 4-16,4 2-4 0,-1-1 0 0,2-1-4 15,-2 1 13-15,2 0-15 0,1-1 23 0,1 1-18 16,1-2-6-16,2 1 3 0,2 2-8 16,1-2 10-16,13 2 16 0,-1 0-6 0,4 0 4 15,-10 0-6-15,5 0 11 0,4 0-4 0,26 14-8 16,-22-9 8-16,1 2-8 0,-1-1-2 0,-2-2-10 16,2 3-7-16,-6 0-7 0,2-1-21 15,4 1 2-15,-7-2-98 0,0-2-43 0,-3-3-17 16,-15 0-48-16,14 0 25 0,3 0-242 15,15-13-33-15,-16 6 43 0,2 0 35 0,-3 0 27 16,6-4 47-16,-3 2-15 0,2-5 21 0,-2 3 12 16,0-3 59-16</inkml:trace>
  <inkml:trace contextRef="#ctx0" brushRef="#br0" timeOffset="96782.08">15384 1848 315 0,'2'-3'474'0,"-1"-1"-88"0,1 1-33 0,-2 2-28 15,0-2-41-15,0 2-57 0,0-1-27 0,0 2 35 16,-3 2-29-16,-1 3 3 0,-4 8-3 16,0 3-16-16,1 4-11 0,-1 2-5 0,0 0-10 15,2 2-18-15,1-1-20 0,-3 0-8 16,6 0-7-16,1-2-15 0,1-11 2 0,0 5-10 16,0-2-4-16,0-1-14 0,13 9 6 0,-10-16 0 15,6-2-14-15,4 4-1 0,-4-7-15 16,5 0-1-16,20-10 8 0,-15 3-12 0,2-2-8 15,-3-1-13-15,-2-5 2 0,2-2-13 0,-3 0-12 16,1-3 13-16,-5-1-10 0,-1-1 3 16,-4 0-6-16,-1 0 1 0,-3 1-6 15,-2 11 6-15,0-3-7 0,-11-18 7 0,-1 18-18 16,-1 0 0-16,-5 3-16 0,-5 1-22 0,-1 3 10 16,-5 2-37-16,6 3 7 0,-6-1-52 15,16 2-37-15,-8 0-33 0,-2 0-36 0,-2 0-36 0,4 0 25 16,3 0-274-16,4 0 39 0,2 0 59 15,6 0 9-15,-3 11 25 0,11-9 22 0,-1-2 45 16,3-1 19-16,2 3 43 0</inkml:trace>
  <inkml:trace contextRef="#ctx0" brushRef="#br0" timeOffset="97422.81">16483 1806 909 0,'2'-4'362'0,"0"1"-26"15,0 0-30-15,0-1-39 0,-1 1-8 0,-1 3-19 16,2-4-27-16,-2 3-23 0,0 1-28 15,-2 1-22-15,1 3 15 0,-7 8 8 0,-3 3-11 16,1 1-11-16,-3 4 13 0,3 4-4 0,-2-2-13 16,3 4 9-16,2-1-5 0,-2 2-22 15,2-1 8-15,1 0-19 0,3 4 0 0,-1-3-6 16,4-15-9-16,0 5-15 0,0 2-12 16,0 0 4-16,19 16 3 0,-7-24-14 0,-1-3-7 15,5-1 7-15,0-4-17 0,-2-2-13 16,-5-1-6-16,6 0 5 0,3 0 10 0,20-13-23 15,-17 5 4-15,-4-4-8 0,-1 0 10 0,-1 1-11 16,-1-2 2-16,-3 0-3 0,-3 1-1 0,-2 2-19 16,-2 1 21-16,-3 1-12 0,-1 8-3 15,0-7 2-15,0 7 2 0,-19-19-8 0,6 11 13 16,-3 1-20-16,-1 3 10 0,0-1-11 0,-2 2-34 16,1 1-14-16,1 2-25 0,4 0-24 15,5 0 12-15,-4 0-67 0,3 0-28 0,0 0-26 16,-7 11-29-16,12-9-9 0,4 0 26 0,0 0-144 15,0-1-113-15,4 0 21 0,-2 1 40 16,6-1 30-16,-2-2 21 0,12 2 26 0,-6-1 39 16,7 0 7-16,4 0-21 0</inkml:trace>
  <inkml:trace contextRef="#ctx0" brushRef="#br0" timeOffset="97928.16">16999 1983 546 0,'14'-7'327'0,"0"0"-12"0,-1-1-10 0,-1-1-12 15,-4 1-11-15,3-2-35 0,-1-2 48 16,-3-1-15-16,-1-1 1 0,0 3-24 0,-3 3-32 16,-1-1-26-16,1 0-7 0,-3 1-20 15,0 8-17-15,0-8-6 0,0-3-28 0,-16-14-4 16,9 13-15-16,-2 5-12 0,-4 0-3 0,2 3-23 16,-3 2-2-16,3 1-4 0,0 1-1 0,-5 0-11 15,-20 21-4-15,15-9-6 0,2 2-8 16,0 1 6-16,1 3-8 0,3 0 2 0,-1 2-9 15,5 2-5-15,2-5 9 0,7-3-5 0,-2 1-2 16,3-1 10-16,1-14-18 0,0 9 16 16,16 10-1-16,-6-15-14 0,0 0 1 0,-1-2 10 15,0-1-16-15,2-1 9 0,3 0-7 16,19-11-2-16,-12 4 5 0,-4-2-2 0,4-3-1 16,-3 0-4-16,-1 0 6 0,0 1-10 0,-2-4 8 15,1-2-4-15,-3 3 12 0,3 0 2 16,-5 0 3-16,0 6 25 0,-3 2-15 0,-4-1 10 15,2 2-27-15,-4 2 15 0,0 3-16 16,-2 0 4-16,0 0 0 0,1 12 29 0,-1 7-10 16,0-9 9-16,0 8 5 0,-11 27 11 0,8-16-16 15,-6 0 5-15,4-3-11 0,-3 2-8 0,3-2 0 16,-1 3 9-16,-2-2-4 0,2-3-1 16,2 0-10-16,-1 0-5 0,1-7-48 0,0 0-14 15,3-2-31-15,-1-5-36 0,-1-3-68 16,1 1 18-16,2-4-108 0,-2-3-42 0,2 0 27 15,0 1-275-15,0-2 2 0,0 0 36 0,0 0 49 16,0 0 42-16,-9 0 9 0,1 0 28 16,-6 0 26-16,-2 0 34 0,-6 0-2 0,-1 0 4 15</inkml:trace>
  <inkml:trace contextRef="#ctx0" brushRef="#br0" timeOffset="99139.27">11366 2885 551 0,'0'0'347'0,"0"0"-48"15,0 0-37-15,0 0-9 0,0 0-13 0,0 0-31 16,0 0-6-16,0 0-29 0,0 0 19 16,-8-14-28-16,2 14-18 0,-1 0-6 0,-10 4-16 15,10-4-13-15,-2 0-13 0,-5 0-9 16,1 0 16-16,1 0-9 0,1 0 13 0,1 0-13 16,-8-11-20-16,11 9 7 0,1-1-36 0,-5-5 14 15,4 1 9-15,1 0-2 0,2 0 0 16,3-1-12-16,1 1-9 0,0 7-8 0,0-6-6 15,14-12-12-15,-3 8 22 0,2 1-24 0,0 4 10 16,0 2-2-16,-1 3-21 0,-4 0 9 16,19 12 1-16,-11-2 4 0,0 4 16 0,-3 3-12 15,0 0 15-15,-1 3-8 0,-3 2 7 0,-1 2-6 16,-3 0 8-16,1-2 1 0,-4 0 2 0,-2-1 4 16,0-10-15-16,0 3 7 0,0 2 2 15,-16 14-2-15,8-14-7 0,-1-4 0 0,-5 0-1 16,0 1-1-16,-3-6-12 0,-1 1 8 0,-2 1 1 15,-1-4-7-15,-1 0-1 0,1-1-15 16,-3 0 11-16,0 0-11 0,3-4-3 0,1 3-9 16,9-3-7-16,-3 0-2 0,-1 0 0 15,-8-11-6-15,14 5 2 0,4 3 0 0,-2-2 8 16,4 1 0-16,1 1-3 0,1-2-5 16,2 0 9-16,-1 1 1 0,0 4-1 0,0 0-5 15,0-7 14-15,10-4-13 0,-8 6 9 0,3 1 6 16,11-1-9-16,-2 1 5 0,-2 3 6 0,-12 1 4 15,16 0-7-15,1 0 2 0,18 14 2 16,-17-4 2-16,-1 0 9 0,1 0-17 0,-2-1 12 16,0 1 1-16,-1-1 1 0,1 0-8 0,-1 0-3 15,0-2-16-15,-5 0-7 0,-1-6-55 16,6 4 9-16,-4-2-63 0,0-2-55 0,-4-1-32 16,4 0-69-16,18-13 30 0,-13 4-215 15,2 0-4-15,1-4 11 0,2-2 40 0,-1 1 33 16,1-2 28-16,0 0 27 0,1 1 40 15,0 2-3-15,-3-2-10 0</inkml:trace>
  <inkml:trace contextRef="#ctx0" brushRef="#br0" timeOffset="99521.3">11747 2934 356 0,'2'-3'411'0,"-2"2"-64"0,0 0-33 16,0-1 9-16,0 2-32 0,-2 1-37 0,0 1 21 15,-2-1-19-15,-1 5-23 0,-5 3-9 16,-2 3-6-16,2 3-8 0,-1 1-7 0,2 1-17 15,2 5-14-15,-1 0-6 0,3 1-28 0,1 0 5 16,2 1-26-16,2-14-6 0,0 7-15 16,0 2 7-16,15 15-22 0,-9-17 13 15,6-6-22-15,1-2 6 0,3-4-9 0,3-3-15 16,-9-2 6-16,7 0-5 0,22-13-18 0,-14 4 16 16,-3-4-8-16,0 3-21 0,-2-4-4 0,-2-2 17 15,-3 1-15-15,-1-3-3 0,-1 2 11 16,-3 1-13-16,-1-3-13 0,-2 1 15 0,-3 0-15 15,-4 9 6-15,0-4-7 0,0 0 8 16,0 0-16-16,-17-12-2 0,7 14 3 0,-6 5 9 16,1-2-5-16,-3 4-8 0,-2-1-18 0,-4 3-11 15,12 1-5-15,-6 0-34 0,-2 0-12 16,-2 0 8-16,-15 15-109 0,19-12-16 16,-1 1-32-16,7-3-32 0,4 5 24 0,0-5-155 15,3 0-122-15,2-1 43 0,0 0 34 16,3 0 30-16,0 0 29 0,1-2 33 0,2 1 41 15,3-1 17-15,20 3 14 0,-11-1-35 16</inkml:trace>
  <inkml:trace contextRef="#ctx0" brushRef="#br0" timeOffset="100697.26">13025 2934 209 0,'0'-13'376'0,"15"13"-58"0,-15 0-43 16,0 0-12-16,26-16-14 0,-20 16 9 0,-5-2-34 15,2 1-2-15,0 1-33 0,-2-2-26 0,1 2 10 16,-1 0-28-16,0-1 0 0,-2 0-16 15,1 1 26-15,-1-1-27 0,0-1 2 0,-1 1-15 16,0 0-11-16,-1-1-18 0,1-1 7 16,-1 0-13-16,3-1-1 0,-3 1-19 15,2-4 10-15,0-8-27 0,1 9-16 0,0-3 3 16,0-2 4-16,12-15-9 0,-4 13 3 0,2 1 0 16,-2 2-11-16,3 1-6 0,-1 4 0 0,1 0-9 15,-2 3 0-15,0 2 9 0,1 0 5 16,19 11 1-16,-9-3 3 0,-1 5-1 0,-2 2 9 15,3 0 9-15,-7 2-16 0,3 0 4 16,-2 1 21-16,-3-1-18 0,-6 2 7 0,-3 0-8 16,-2 3 13-16,0-12 17 0,0 4-19 15,-15 17-1-15,4-15 6 0,-1-1-1 0,-3 0-4 16,-2-2-11-16,-1 1 12 0,-3-4-15 0,0 4 1 16,-4-6 0-16,3-1-5 0,-2 0 0 15,2 0-17-15,0-4-1 0,1 1 3 0,4-1-5 16,8-3 3-16,0 0-6 0,0 0 4 0,0 0 5 15,0 0-13-15,9 0 7 0,-13-10 2 16,11 7-6-16,1-1 4 0,1 0-10 0,2 1 7 16,0 2-5-16,3-3 6 0,-1 2-5 0,2 1 7 15,12-1 3-15,1 2 9 0,-9 0 5 0,4 0-16 16,26 10 15-16,-18-3-7 0,3 3 6 16,-1-3 14-16,1 5-10 0,2-4-4 0,0-2-1 15,-3 1-8-15,3 3 13 0,-6-5-12 16,1 0-14-16,-2-3-21 0,-2 1-33 0,2-2 5 15,-11-1-113-15,4 0-51 0,2 0-77 0,16-15 26 16,-16 10-274-16,0-2 43 0,0-2 38 16,0-2-2-16,3-1 32 0,0-1 64 0,3-3 27 15,0 3 57-15,1-2-30 0,2 2 51 16</inkml:trace>
  <inkml:trace contextRef="#ctx0" brushRef="#br0" timeOffset="101028.66">13916 2900 920 0,'0'-3'437'0,"1"1"-74"16,-2 2-20-16,1 0-44 0,-4 2-29 0,-5 8-20 16,2 0-9-16,-2 0-14 0,-2 2-18 0,2 5-10 15,-2 2-9-15,4 1-10 0,1-2-23 16,1 3-2-16,5 0-12 0,0 0-14 0,-2-3-15 16,2-11-15-16,10 17 7 0,-1-11-17 15,1-4 11-15,1-1-18 0,3-4 0 0,1-1-15 16,-6-3 8-16,5 0-14 0,2 0-16 0,20-12-8 15,-18 4 16-15,0-6-12 0,-1 2-4 0,-3-3-9 16,0-2-24-16,-2 0-4 0,-2-3-7 0,-1-1 3 16,-2 1-11-16,-4 1-6 0,-1-2-8 15,-2 14 1-15,0-6-17 0,-13-10-13 0,-1 12-3 16,-3 1 0-16,-4 5-5 0,-2 1 6 0,-2 0-82 16,-4 4-29-16,12 0-42 0,-4 0-31 15,-2 0 25-15,-2 0-256 0,4 0-36 0,5 0 37 16,2 0 12-16,6 0 30 0,8 0 64 15,-6 1 62-15,26-4 3 0,-6 3 16 0,40-7 6 16</inkml:trace>
  <inkml:trace contextRef="#ctx0" brushRef="#br0" timeOffset="101745.07">14912 2653 861 0,'0'-4'373'0,"2"1"-84"0,0 2-9 16,0 1-45-16,-1 1-23 0,-2 4 17 0,1 3-26 15,-2 15 26-15,2-11 13 0,0 7-7 0,0 6-15 16,0 1 3-16,-10 32-16 0,9-25-18 15,-1-4-24-15,-2-1-8 0,2 0-7 0,-3-3-11 16,2-2-21-16,-1-2-7 0,-1-6 3 16,1-2-12-16,0 0-8 0,-1-4-17 0,1-4-5 15,-1-2-5-15,0-1 11 0,-1-2-16 0,6 0-15 16,0 0-9-16,-7 0-16 0,-11-21-21 16,10 8-5-16,3-2-12 0,1 0-6 15,2 2-2-15,2 2-4 0,-1 2 14 0,1 9-18 16,0 0 3-16,0-9 5 0,0 9 13 0,14-12-9 15,-6 12 2-15,0-1 3 0,13 3-5 0,-9-2-2 16,5 0 16-16,6 0-8 0,29 10-7 0,-27-9-21 16,2 4-40-16,0-2 8 0,4-2-43 15,-6-1-36-15,-13 0-34 0,5 0-33 16,-1 0-6-16,-1 0-45 0,-1 0 24 0,4-13-141 16,-12 9-69-16,-4 0 36 0,2-1 16 0,-4 1 9 15,0-1 47-15,0-3 5 0,0-4 26 16,-12-15 16-16</inkml:trace>
  <inkml:trace contextRef="#ctx0" brushRef="#br0" timeOffset="101952.63">15171 2820 357 0,'-2'-7'349'0,"-1"3"-45"0,4 0-37 0,-2 1-17 16,-1 2-32-16,2 0 8 0,-3 1-28 0,1 2 56 15,2 2 21-15,-2 0-18 0,2 4 7 16,-2 12 1-16,2 1-10 0,0-9 3 0,0 9-31 16,0 4-16-16,0 2 0 0,14 32-28 15,-12-28-22-15,-2-15-10 0,0 5-15 0,0 4-3 16,0 2-25-16,0-1-42 0,0-2-23 0,0-2-35 15,0-5-67-15,0-2-33 0,0-4 9 0,0-3-146 16,0-8-57-16,0 0 25 0,-2 10-300 16,2-15 38-16,0 0 66 0,6-10 18 0,1-4 29 15,-1 0 55-15,0-3 13 0,6 0 28 16,0-2 30-16,6 3-18 0</inkml:trace>
  <inkml:trace contextRef="#ctx0" brushRef="#br0" timeOffset="102176.74">15462 2796 917 0,'6'-7'453'0,"-4"2"-58"16,0 1-44-16,0 1-42 0,-2 2-44 0,2 3-29 15,-2 1 2-15,0 3-18 0,-2 13-3 0,2-7-22 16,0 5-10-16,0 4-32 0,-12 28 1 16,8-25-18-16,0 2-9 0,1-1-19 0,-3-1-4 15,4-5-30-15,0 0-23 0,-1-3-55 16,0-5-2-16,3 0-93 0,-2-7-88 0,2-1-72 15,0-5 25-15,2 1-287 0,1-1 38 0,0-2 3 16,3-10 32-16,-2 3 95 0,-1-4-21 0,3 1 40 16,-2-1 3-16,-4 7 39 0</inkml:trace>
  <inkml:trace contextRef="#ctx0" brushRef="#br0" timeOffset="102649">15422 2859 556 0,'0'-17'451'0,"-2"0"-75"0,2 7-14 15,0-4-59-15,11-20 7 0,-1 17-44 0,0 2-10 16,1-4-29-16,5 7-9 0,0-1-34 16,0 7-12-16,2-1-20 0,-11 7-13 15,6 0-6-15,14 13-21 0,-9-2 13 0,-7 4-3 16,-2 3-21-16,-1 2 0 0,-2 1-7 0,-2-1-10 16,-4-1-13-16,2 1-3 0,-2-11-4 15,0 3-10-15,0 3 0 0,0-1-7 16,-16 15-11-16,12-19-1 0,0-3 6 0,-1-3-4 15,1 1-6-15,-3-2 1 0,0 0 3 0,2-1-6 16,-1 0-10-16,0-1 2 0,1 1-8 0,-4-2 2 16,4 1-1-16,-1 0-14 0,1 2-6 15,1-2 12-15,-1 0-17 0,0-1 14 0,3 0-8 16,-2 0-7-16,2 3 14 0,1-3 1 0,1 0-4 16,0 0-3-16,0 0 8 0,14 7-6 0,2-2-1 15,4 0 4-15,0 4-2 0,2 2-7 0,1-4 7 16,-2 3 2-16,-2-1-13 0,0 0 18 15,1 2-2-15,-5-1 6 0,-4 1-2 0,-1-1-1 16,-5 0 20-16,-1-3 3 0,-2 0 11 16,-2-7 6-16,0 8-13 0,0-1-5 0,-20 8 16 15,6-8-5-15,-8-1-2 0,2 0-22 0,-7-3 10 16,2-1-31-16,-2-2-18 0,11 0-54 16,-4 0-49-16,-3 0 12 0,-24-11-122 0,25 4-52 15,2-3 26-15,4-1-264 0,4 1 45 16,4-5-33-16,6 4 33 0,2 4 34 0,0-2 30 15,11-13 26-15,0 5 23 0,5 4 68 16,11 1-1-16</inkml:trace>
  <inkml:trace contextRef="#ctx0" brushRef="#br0" timeOffset="103291.23">16470 2672 677 0,'-5'0'298'0,"2"0"-20"0,1-1-5 16,-2 0-8-16,4-1-15 0,-2 2-48 15,1 0 17-15,1 0-25 0,1-2-7 0,3 3-22 16,0 0-3-16,4-1 18 0,13 2-26 0,-11-2-10 16,8 0-7-16,4 0-26 0,3 0 3 0,2 0-19 15,1 0 10-15,27-10-5 0,-30 6-11 16,0 1 6-16,-3-2-7 0,-4 3-11 16,0 0 5-16,-5 1-10 0,-5-1-14 0,-2 1 0 15,0 1-5-15,-1-1-4 0,-1 1-12 0,-4 0-2 16,0 0-13-16,0 0 4 0,10 15-6 0,-10-7 6 15,0 14 0-15,0-9 9 0,0 8 7 16,-14 30 0-16,8-20 2 0,-1-1 2 0,-3 4 9 16,-1 0-15-16,0 2 8 0,-1-4-18 15,2-3 5-15,1 2-6 0,-1 1 4 16,2-6-16-16,-1 0 13 0,2-1-29 0,0-5-23 16,2-4-28-16,-1-2-14 0,2-4-42 15,4-5 9-15,-2-3-122 0,0-1-36 0,2-1 21 16,4-3-171-16,0 1-131 0,5-9 33 0,1-2 40 15,3-4 38-15,0 1 58 0,5-3 19 16,-2 0 23-16,0 3 20 0,4-2-29 0,2-1 50 16</inkml:trace>
  <inkml:trace contextRef="#ctx0" brushRef="#br0" timeOffset="103708.35">17247 2689 363 0,'13'-17'489'15,"-3"5"-87"-15,-2-2-59 0,-1 4-6 0,-2 2-48 16,-1 2-3-16,-3 1-42 0,1 2-35 16,-1 1-1-16,-1 0-22 0,0 2-31 0,-3 0 9 15,0 3-1-15,-2 1 1 0,-4 10 3 0,-1 3-2 16,-2 4-19-16,2-1 15 0,-2 4-1 16,0 2-14-16,1 4-12 0,-2-1 4 0,1 4-15 15,1 1-20-15,3 0-5 0,-2-2-10 0,3 4 2 16,0-5-12-16,3 0-1 0,4-16-23 15,0 8 7-15,0 3-12 0,18 25 7 16,-6-29-7-16,3-4-5 0,8-3-9 0,-1-4 1 16,3-4 8-16,1-2-9 0,1-1-5 0,-13-4 1 15,6 0-14-15,5 0 1 0,27-13-8 16,-27 5 6-16,-1 1-9 0,-6-3 6 16,-1-1-21-16,-9 5 5 0,0-1-3 0,-5 2 12 15,1-1-10-15,-4 6 6 0,0 0-13 0,-20-15-23 16,0 10-21-16,-2-1-33 0,-3 2-23 0,-1 0-47 15,-4 1 15-15,-2 0-157 0,2 2-49 16,-3-1 33-16,20 2 27 0,-10 0 28 16,-4 0-274-16,1 0 33 0,-1 0 32 0,0 0 39 15,-26 10 46-15,24-3 18 0,1 1 39 0,-2-4 13 16,-3-1 1-16,-3 6 3 0</inkml:trace>
  <inkml:trace contextRef="#ctx0" brushRef="#br0" timeOffset="105471.12">11120 3810 371 0,'16'0'243'0,"-16"-12"-10"16,0 12-16-16,14 0-19 0,6-20 3 0,-16 18-13 15,0 1-7-15,1 0-4 0,-1 1-14 0,0-3 5 16,-1 3-8-16,-1-3-3 0,2 3-4 16,-2 0 10-16,1-1-7 0,-1 0-19 0,0 0-14 15,0 0 36-15,-1-1-14 0,1 0-3 0,-1 1-17 16,2 1 11-16,-3-3-3 0,1 2-16 16,1-1 10-16,-1 1-8 0,0-1-7 0,0 1-7 15,0 0 1-15,0 0-12 0,-1 1-7 16,0-2-11-16,1 2-11 0,-2-2-5 0,1 2-4 15,0 0-7-15,-2 2-13 0,-1-2-5 0,0 3 7 16,-3 0-4-16,-4 10-7 0,-2-3-8 16,0 1 19-16,-2 4-2 0,-1-1-4 15,2 4-2-15,-1 0 11 0,2 2-2 0,1 1-5 16,-3 2 18-16,1 2-5 0,0 0 2 0,0 1-9 16,-1 3 2-16,1 1-8 0,1-1 3 15,1 2-17-15,2-2 12 0,1-1-12 0,1-2-10 16,5 6 14-16,2-18 10 0,0 4-8 15,11 22-8-15,1-20 2 0,6-6 6 16,1-5-28-16,6-2 9 0,3-4-2 0,0-2 4 16,-13-1 17-16,6 0-16 0,30-11-11 0,-23 2 9 15,-1-1-9-15,-4-1 14 0,-1 0-19 16,-2-5 1-16,-4 5-12 0,-2-5 10 0,-4 2 7 16,2 0 9-16,-7 4-20 0,-2 2 0 15,-3 0 12-15,0 8-11 0,0 0 8 0,0-6 0 16,-16-5-17-16,10 9-4 0,-10-2 5 0,-4 1-22 15,0 1-14-15,0-1-17 0,0 3-26 0,1-1-28 16,11 1 12-16,-2 0-112 0,-1 0-29 16,2 0-46-16,1 0-27 0,8 0 31 0,-8 0-216 15,8 0 17-15,0 0 18 0,0 0 60 16,-7-3 21-16,10 1 19 0,2 1 29 16,11-4 14-16,-1-3 39 0,1 4 34 0</inkml:trace>
  <inkml:trace contextRef="#ctx0" brushRef="#br0" timeOffset="105937.37">11834 3914 687 0,'1'-4'315'0,"-1"1"-18"15,-1 2-24-15,-1 0-17 0,-2 2-26 0,1 0-3 16,-3 2-12-16,-6 5-11 0,-3 5-24 0,1-1 9 16,1 3-27-16,0-3-11 0,2 2-22 15,5 0-8-15,-3-2 1 0,3 1-32 0,2 2-13 16,4-7 23-16,-1 1-28 0,1-9 14 16,0 0 4-16,13 11-23 0,0-3-2 15,5-7-12-15,1 2 7 0,3 0-19 0,-1-2-3 16,1 0 2-16,4 0 4 0,0 0-24 0,-14-1 11 15,7 0 5-15,2 0-19 0,-1 0 5 16,20 11 9-16,-23-4-8 0,-3-2 26 0,-5 1-5 16,-2 1-3-16,-2-1 12 0,-3 1 5 0,-2-1 4 15,0-6 6-15,0 6 3 0,-11 15-20 16,0-8 9-16,-2 2-9 0,-2-3-8 0,-3-2 4 16,-2 2-22-16,-1-3 9 0,-2-4-15 0,-1 2-19 15,-2-2-45-15,2-3-23 0,2 1 6 16,11-3-86-16,-4 0-38 0,-2 0-55 0,-7-13-40 15,16 7 27-15,3-1-228 0,3-1-6 0,2 0 28 16,0 3 44-16,0-2 3 0,0-3 41 16,17-14 54-16,-8 11 8 0,-1 0-9 15,-4 5 44-15</inkml:trace>
  <inkml:trace contextRef="#ctx0" brushRef="#br0" timeOffset="106294.51">11866 3860 517 0,'-2'-1'295'0,"0"0"-28"0,-2 0-21 15,3 0-18-15,0 3-8 0,-2-2 18 16,5 1-33-16,1-1-9 0,3 0 7 0,1 1-14 15,16 1-22-15,-10-2 14 0,8 0-13 16,5 0-14-16,4 0-4 0,2 0-17 16,2 0-7-16,0 0-2 0,1 0-32 0,2 0 3 0,1 0 7 15,-2 0-32-15,0 0-2 0,-1 0 4 16,-2 0-41-16,-3 0 15 0,-3 0 1 16,-6 0-14-16,-4 0-8 0,-2 0-8 0,-4 0-6 15,-2 0-21-15,-9 0-1 0,7 0-49 0,0 8-35 16,-7-5-34-16,-1-2-34 0,-3 0-58 0,1 2 21 15,-2-3-194-15,-1 2 34 0,0 0 27 16,-1-2-90-16,1 0 44 0,-1 0 1 0,-1 0 29 16,8 0 34-16,0 0 12 0</inkml:trace>
  <inkml:trace contextRef="#ctx0" brushRef="#br0" timeOffset="107521.35">13101 3877 747 0,'0'0'283'0,"0"0"-23"0,-16 0 6 0,16 0-29 16,-27-20-4-16,22 19 1 0,-1-2-10 0,1 3-29 16,-1-3-21-16,0 3 23 0,2-4-18 15,1 1-17-15,0 0 5 0,1-2-45 0,2 1 7 16,2-2-15-16,5-5-12 0,6 2-14 0,3-2-13 15,4 2-2-15,0 2-3 0,3 3-5 0,3 1-17 16,-4 3-16-16,-12 0 22 0,20 12-12 16,-12-2-3-16,-5 4 12 0,0 2-2 0,-2 2 2 15,-8 3-7-15,-3-12-2 0,0 5 4 16,0 3-10-16,-14 22 1 0,5-20-8 0,4-5 16 16,-5 4-28-16,-4-5 4 0,3-2 5 0,-2-2 1 15,2-2 0-15,1-2-11 0,-2-3-2 16,4 1-3-16,0-3-10 0,8 0 3 0,0 0 12 15,-9 0-16-15,9 0-19 0,-8 0 7 0,-2-10 1 16,8 8-6-16,1 0 8 0,3 1-5 0,-1-1-16 16,3-1 21-16,0 1 5 0,1 0-17 15,3 0 13-15,0 2-2 0,13 3 9 0,-12-3-24 16,7 0 32-16,18 11-12 0,-16-3 6 0,-1-4 7 16,-1 7 8-16,-1 2 13 0,-4-1 2 15,0 1-11-15,-1-1 9 0,-4 1-4 0,-2-6 3 16,-4 2 5-16,0-9-5 0,0 13-1 0,-11 13 5 15,0-16-4-15,-1 1-1 0,-1 2 1 0,-3-4-2 16,-5 0 3-16,0-1-8 0,-2-1 4 16,-1-3-6-16,-2 0-6 0,0 0-13 0,1 1-16 15,-2-5-15-15,13 0-16 0,-5 0-18 0,-2 0-16 16,-2 0 6-16,-16-13-60 0,23 9-21 16,5-1-16-16,4 0-16 0,1 0-29 0,3-1-29 15,5-1 23-15,-1 2-200 0,9-8-46 16,0 1 55-16,7-4 11 0,0 2 20 0,4 2 38 15,2-2 9-15,3 0 31 0,5-1-21 16</inkml:trace>
  <inkml:trace contextRef="#ctx0" brushRef="#br0" timeOffset="108133">13708 3930 299 0,'0'-1'411'0,"0"0"-42"0,0 0-51 16,0 0-21-16,0 0-36 0,-3 0 14 15,1-2-11-15,-1 0-9 0,1 2-12 16,0-2-31-16,0 1-19 0,0-1 7 0,0 0-13 16,1-1-27-16,1-1 0 0,0 0-22 0,1 0-23 15,-1-1-5-15,18-12-21 0,-5 6-4 0,0 3-7 16,3 1-11-16,2 1 2 0,0 4-17 15,3-1 1-15,-2 4-11 0,-9 0 6 0,19 10 2 16,-14 2-2-16,2 1-5 0,-2 0 9 0,-3 3-3 16,-3 3-9-16,-1 1 10 0,-2 0-16 15,-3 3 5-15,0-1 1 0,-3-1-3 0,0-12-3 16,0 4 4-16,-14 21-3 0,5-19-5 16,-5 0-7-16,1-1-6 0,-6-2-1 0,0-5 10 15,-2 0-2-15,-3 4-17 0,2-3 4 0,-2-2 7 16,1 2-6-16,1-3-19 0,2-3 3 15,1 0 14-15,6-1-11 0,1 1-1 0,3-2-5 16,9 0 9-16,-8 0-8 0,8 0-5 16,-8 0 7-16,8 0-6 0,-6-9 4 15,8 7 0-15,4 1-4 0,0 0 5 0,10-3 2 16,3 1-6-16,-1 2 8 0,3 1-2 0,-9 0 2 16,6 0-6-16,5 0 5 0,2 0 1 0,-1 0-4 15,1 0 3-15,27 18 0 0,-27-13-10 16,2 0 19-16,-7 0-7 0,2 0 2 0,-5-3 1 15,2 2 7-15,-13-4-2 0,4 0-1 16,-4 0 3-16,1 0-9 0,0 0-3 0,-7 0 5 16,9 0-13-16,-9 0-15 0,7 0-13 0,-7 0-38 15,0 0-24-15,0 0 8 0,13-8-64 0,-11 2-31 16,-2 0-60-16,0 1-51 0,5-16 30 16,-2 2-255-16,3 1 39 0,-3 1 36 0,3-1 26 15,-4 7 30-15,3-3 24 0,4-1 51 16,-4 1 19-16,9 3 16 0,7 0 8 0</inkml:trace>
  <inkml:trace contextRef="#ctx0" brushRef="#br0" timeOffset="109112.71">15188 3752 439 0,'0'0'273'15,"0"-13"-36"-15,0 13-16 0,0 0-15 0,16-25 5 16,-18 21-13-16,2 1-19 0,-2-2 11 15,2 2-2-15,-4 0-24 0,4 0-3 0,0 1 5 16,0 2-30-16,0 0-13 0,0 0 51 16,0 0-34-16,0-7 0 0,0 7-29 0,0 0-1 15,-12-13-9-15,10 13-9 0,-1-1-15 0,1 1 4 16,0 0 0-16,0 1-1 0,-2 2-11 0,1 0 9 16,-6 7 6-16,2 3-11 0,-3 1 27 15,0 2-8-15,1 3-9 0,-2 2 17 0,1 2-8 16,-1 1 2-16,1 0 3 0,-2 2 1 0,-1 3-5 15,-1 0-19-15,3 2 25 0,2 0-16 16,3-4-3-16,0 1-23 0,0 1 11 0,4-2-21 16,2-4 6-16,0-12-6 0,0 3 4 0,20 15 4 15,-15-20-18-15,7 2-17 0,5-3 9 16,-2-4-7-16,3-2-5 0,-9-2 3 0,5 0-3 16,2 0-22-16,22-14-3 0,-20 4 0 0,0 0 8 15,-3-2-10-15,-1-1 2 0,-3-2-15 16,-2-3-1-16,-2 3 2 0,0 1 5 15,-7 1-8-15,0 2-5 0,0 11 4 0,0-8-9 16,-10-6 5-16,-3 4-18 0,-5 2-22 0,0 1-7 16,-2 3-24-16,0 0 12 0,4 2-127 0,-4 1-24 15,7 0-51-15,4-1 26 0,3 0-233 16,0 1-29-16,4 0 58 0,-1 0 26 0,3 1 32 16,0 0 31-16,12-5 24 0,2-1 24 15,1 0 45-15,5-2-45 0</inkml:trace>
  <inkml:trace contextRef="#ctx0" brushRef="#br0" timeOffset="109580.47">15400 3868 1016 0,'-1'-5'363'15,"-7"-6"-42"-15,3 2-28 0,1 0-37 0,2 0 18 16,0 1-35-16,-3 2 0 15,4 0-16-15,-1-1-26 0,2 1-16 0,0 6-25 16,0 0-16-16,12-24-19 0,-3 13-14 0,2 3-14 16,3 1-8-16,1 2 1 0,3 3-11 15,1 1-10-15,-9 1-14 0,4 0 7 0,25 14-9 16,-20-3-16-16,-3 3 6 0,-5 4 6 0,1 1-14 16,-6 2 12-16,-3 3 6 0,-3-12 0 15,0 6-9-15,-14 25 0 0,5-18-7 0,-4-3-5 16,-1 1 19-16,-1-5-16 0,-2 0 1 0,2-1-1 15,-5-2-10-15,1 0 6 0,-2-2-7 0,2-2 2 16,-1-2-3-16,2-1 6 0,0-4-7 16,1 0-4-16,5-2-19 0,3-2 9 0,9 0-12 15,-9 0-18-15,-1 0 2 0,10 0 9 16,-13-14-1-16,11 13-1 0,2-2 2 0,0 0-16 16,2 1 18-16,1 0-6 0,3 0-13 15,-1 0 14-15,4 2-4 0,11 0 5 0,-10 0 14 16,7 0-5-16,4 0 7 0,5 0-6 0,0 0-19 15,3 0-35-15,31 10 5 0,-30-10-57 0,-2 1-29 16,1-1-56-16,-4 0-34 0,0 0 22 0,-12 0-221 16,3 0 32-16,3 0 34 0,16-14-68 15,-17 12 49-15,2-2 7 0,-1-2 42 0,0 0 0 16,6 2 12-16,7 0-13 0</inkml:trace>
  <inkml:trace contextRef="#ctx0" brushRef="#br0" timeOffset="110161.53">16594 3702 547 0,'4'-3'368'0,"-2"0"-63"15,0 0-40-15,-2 2-12 0,0 1-25 0,-2 1-1 16,0 2-29-16,-1 0-26 0,-1 3 4 16,1-1-10-16,1 1-19 0,-2 8-16 0,-1-2-14 15,3-4 0-15,2-8-15 0,0 10 32 16,11 13-12-16,0-14-41 0,1 1 2 0,4-2 4 16,4-1-4-16,2-2-17 0,3 2 1 0,0 2-12 15,2-4 0-15,-1 2-3 0,-1 0-28 0,2 2 12 16,-2-2 1-16,-2 2 6 0,-6 0-35 15,2 0 6-15,-6 3 1 0,-1-1 16 0,-4 0 1 16,0-2 3-16,-5 0-3 0,-1-2-5 16,-2-7 3-16,0 8 3 0,0 1-1 0,-18 14-2 15,8-12-13-15,-4 2 5 0,-1-5-15 0,-6 0 25 16,1 2-10-16,-3 0-16 0,-1-9 4 16,-1 3-25-16,-2-1-21 0,-2 3 5 0,1-4-96 15,-1-2-38-15,0 0-52 0,16 0-51 16,-6 0 23-16,-21-13-244 0,22 4 25 0,1 1 28 15,3 1 53-15,3-6 13 0,2 0 34 0,1-3 24 16,2 1-11-16,2 1 63 0</inkml:trace>
  <inkml:trace contextRef="#ctx0" brushRef="#br0" timeOffset="110412.7">16544 3756 1056 0,'6'-3'355'15,"-2"0"-48"-15,11-2 7 0,0-1-35 0,5 1-22 16,1 1-15-16,3-1-26 0,1 3-11 16,2-1-38-16,0 2-12 0,4 1-20 0,-17 0-44 15,6 0-11-15,7 0-102 0,0 0-40 0,0 0-47 16,4 0-46-16,-1 0 14 0,34 11-329 15,-36-10 38-15,3 0 38 0,-20-1 36 0,8 0 0 16,3 0 32-16,2 0 20 0,3 0 10 0</inkml:trace>
  <inkml:trace contextRef="#ctx0" brushRef="#br0" timeOffset="110682.93">17395 3671 672 0,'0'-3'434'0,"3"2"-62"16,-3-2-48-16,2 1-43 0,0 4-27 16,-1 1-31-16,0 0 63 0,6 14-7 0,-5 0-12 15,1 4-10-15,4 4-24 0,-5 0-16 0,-1 0-22 16,0 1-23-16,-1-13-13 0,0 5-24 16,0 3-1-16,0 0-18 0,0-2-15 0,0 1-35 15,0-3-47-15,0-5-21 0,0-2-54 0,0-2 5 16,0-1-117-16,0-7-51 0,-5 8-68 0,5-8 28 15,1-1 25-15,-1-2 19 0,1-1-259 16,0-3 38-16,0 2 0 0,-1-3 62 0,0-11 3 16,0 13 33-16,0-7 15 0,0-3 13 0,-14-13 3 15</inkml:trace>
  <inkml:trace contextRef="#ctx0" brushRef="#br0" timeOffset="111028.85">17258 3776 551 0,'-3'-2'446'0,"-1"-2"-50"0,2 0-52 16,0 0-2-16,1-2-23 0,1 1-36 0,1-1-27 16,1 0-33-16,0 1 1 0,10-4-34 0,1 0-15 15,3 1-3-15,6 2-6 0,3 3-13 16,2 0-8-16,0 3-4 0,-14 0-2 0,10 0-14 16,25 16-18-16,-21-7 0 0,0 3-16 15,-2 4-12-15,0 0-8 0,-1 2-1 16,0 4 0-16,-4-1-5 0,0 2-14 0,-1-2 0 15,-5 4-1-15,-2-3-3 0,-3-1-12 0,-2 3-8 16,-3-2 15-16,-4 2-10 0,0-15 4 16,-11 21 6-16,-1-13-1 0,-4-1-15 0,-5-1-3 15,-3-4 14-15,-2-1-7 0,-2-2 2 16,-9 0-17-16,1-2-23 0,-2-2-51 0,-4 2-35 16,0-5 10-16,0 0-157 0,-1-1-55 15,5 0 28-15,21 0-259 0,-10 0-26 0,-2 0 60 16,-32-12 22-16,33 9 35 0,1-2 34 0,1 2 13 15,3 0 65-15,1 0 18 0,2-1-1 16,-1 4 5-16</inkml:trace>
  <inkml:trace contextRef="#ctx0" brushRef="#br0" timeOffset="112906.49">11151 4700 549 0,'0'0'338'0,"0"-14"-40"0,28-7-20 16,-24 15 26-16,-3 2-37 0,2 0 29 0,-2 0-27 16,0 2-19-16,0-1-36 0,0 3-4 15,-1-1-16-15,-2 2-37 0,0-1 10 16,-2 4-10-16,-5 7-5 0,-1 6-23 0,-2 0 4 15,2-1 0-15,-1 4 3 0,-2 2 1 0,1 2-19 16,3 3 1-16,-3 6-18 0,3 1 9 16,-1 2-7-16,0 2-8 0,3 1-23 15,1 1-3-15,3-1-1 0,-2-1-8 0,2-5-4 16,2-1-10-16,1-17-12 0,0 4 23 0,0 3-10 16,15 14 0-16,-6-24-16 0,4-4 5 0,4-6-14 15,-9-2 1-15,8 0-12 0,22-17-26 16,-16 3 9-16,0-1-7 0,-2 1-7 0,-2-4-11 15,-1-1 9-15,2 0 8 0,-5 0 1 0,-1-1-7 16,-3-2 1-16,-3 1 7 0,-1 4-3 16,-3 1-5-16,-3 3 0 0,0 13 1 0,0-7 0 15,-17-2-7-15,2 4-4 0,-5 2-11 0,-1 3-18 16,10 0-16-16,-6 0-14 0,-2 0 9 16,-21 13-72-16,23-7-24 0,-1-1-32 0,3 0-38 15,5-3-35-15,10-2 27 0,-7 0-241 16,7 0 10-16,-5-3 36 0,8 1 61 0,0-1-7 15,14-6 50-15,3 5 25 0,2-3 34 0,11 4 2 16</inkml:trace>
  <inkml:trace contextRef="#ctx0" brushRef="#br0" timeOffset="113492.22">11837 4881 945 0,'-7'-9'296'0,"2"4"0"0,1-4-26 0,1 4-43 16,-7-6 20-16,2 5-15 0,2-1-36 15,1 2-23-15,1 0 35 0,1 0-18 0,1 1-56 16,1 0 11-16,1 4-7 0,0 0-28 16,0-7-4-16,15-8-1 0,-6 11-39 0,0-1 12 15,-3 3-1-15,5 0-5 0,-11 2-2 0,12 0 3 16,19 15 3-16,-17-4-8 0,0 6 8 0,-1 2-12 15,-2 1-1-15,-2 1-13 0,-4 1 7 16,1-1-11-16,-2 2 1 0,-3-2-12 16,-1-1 6-16,0-10-11 0,0 3 7 0,0 3-12 15,-14 13 5-15,9-20-6 0,-3 1 4 0,-2-5-9 16,3-1 7-16,0-1-10 0,1 0-11 0,-1-1-2 16,0-1-3-16,0 0-11 0,7-1 0 15,-6 0-4-15,6 0 1 0,-9 0-30 0,1 0 3 16,8 0 30-16,0 0-3 0,0 0-5 15,-11-12 7-15,12 12-12 0,1 0 26 16,1-2-17-16,2 1-12 0,-1 2 15 0,4-1-8 16,10 2 7-16,-8-2 20 0,3 0-11 15,18 13-7-15,-15-6 1 0,-1 2 18 0,0 0-8 16,-1 2 0-16,-4 1-5 0,0 0 27 0,-3 0-11 16,-2-2 10-16,-2-1 10 0,-2 0 4 15,-1-9 2-15,0 8 2 0,0 0-4 0,-14 13 8 16,3-11-10-16,-1 0-1 0,-1-3-7 0,-4-2 8 15,0 0-14-15,-1-1 6 0,-4-1-9 16,-1-1-11-16,-1 1-18 0,-1 1-13 0,0-3-30 16,-1 1-3-16,5 0 5 0,1-1-102 15,0 0-18-15,6-1-28 0,14 0-30 0,-11 0-15 16,3 0 22-16,-5-11-230 0,10 8-2 0,1-3 29 16,4 0 13-16,4-8 45 0,1-3 45 0,8-4-11 15,0 1 12-15,7 0 55 0,6 3-20 16</inkml:trace>
  <inkml:trace contextRef="#ctx0" brushRef="#br0" timeOffset="114554.59">13012 4666 234 0,'0'0'405'16,"0"0"-61"-16,0 0-14 0,0 0-46 0,0-12-9 15,0 12-4-15,0 0-36 0,0 0-27 16,0 0 6-16,0 0 8 0,12-12-24 0,9 13-20 16,-10-1 5-16,7 0-23 0,4 0-16 0,30 7-21 15,-24-6 3-15,4 0-28 0,-18-1 2 16,5 0-26-16,5 0-2 0,1 0-2 0,0 0 9 16,25-12-18-16,-28 10-20 0,-2-1-5 15,-2 0 8-15,-5 1-14 0,-4-1 4 0,-3 1-13 16,-6 2 4-16,0 0-14 0,7 0-11 0,-7 0 11 15,0 0-6-15,11 13 16 0,-12-9 8 0,0 1-7 16,-2 10 10-16,3-6 5 0,-10 20 15 16,5-4 2-16,-2 2 9 0,0-1-1 0,-3 2-4 15,1 2-13-15,0 0 10 0,-1 0-5 16,-1 2-11-16,-1-1 4 0,0-2 1 16,1 0-11-16,3-5-12 0,-3 1-17 0,4-4-20 15,0-5-14-15,1-3-30 0,0-3-38 0,6-5 10 16,0-3-117-16,1-4-44 0,0-1-53 0,3-4 28 15,8-5-257-15,2-8 42 0,3-1 32 16,1-1 28-16,5-2 36 0,3 5 58 0,3-3-4 16,1 2 26-16,2 1 15 0,5 2 31 15</inkml:trace>
  <inkml:trace contextRef="#ctx0" brushRef="#br0" timeOffset="115023.35">13832 4802 891 0,'-7'-2'379'0,"-7"-3"-52"0,1 0 13 0,-1-2-20 16,4 2-30-16,3 1-2 0,1 0-28 0,0 0-21 15,3-2-28-15,1 2-20 0,2 4-16 16,0 0-41-16,13-19-2 0,-5 14-8 0,7-1-10 16,1 1-15-16,2 4-20 0,-6 1 5 0,2 0-25 15,18 10 6-15,-15-2-5 0,0 4-3 16,-1 4-13-16,0 1 4 0,-5 4 10 0,-2 2 6 15,-4 0-13-15,-2-1 1 0,-3-10-2 0,0 5-14 16,0 4 17-16,-17 21-8 0,5-20-2 16,-1-3 9-16,-3 0-6 0,-2-2-10 0,0-4 0 15,-2-1-8-15,0-4 6 0,0-3-10 0,3-2-3 16,8-3 10-16,-1 0-14 0,-1 0-1 16,-3 0 13-16,-13-13-19 0,18 10 5 0,1 0-6 15,3 1-3-15,-1 0 9 0,2 1-5 16,3 1-2-16,0-2-7 0,-1 1 4 0,4 0-6 15,1 0 10-15,0 2 0 0,4-1-8 0,-1 1-3 16,11 1 11-16,-8-2 1 0,5 0-12 0,5 0 9 16,23 9-12-16,-17-4 18 0,1-1-7 15,-1-1 4-15,3-1-19 0,-3 1-3 0,4 1-28 16,-4-3-24-16,0-1-22 0,0 1-39 0,-14-1 13 16,7 0-111-16,0 0-43 0,23-10-48 15,-22 5 28-15,0 1-268 0,-1-3 48 16,0 2 42-16,0-1 36 0,2 0 29 0,0 0 28 15,6 1 35-15,3-3 20 0,2 3 41 0,0 3 0 16</inkml:trace>
  <inkml:trace contextRef="#ctx0" brushRef="#br0" timeOffset="115612.67">15050 4608 874 0,'4'-5'346'0,"-2"1"-14"15,2 1-51-15,-2-1-1 0,1 1-33 0,1 1 11 16,1-1-35-16,-4 1-11 0,3 2-4 16,-2-1-17-16,-2 2 8 0,2 2-11 0,0 4 10 15,-4 10 5-15,-2 2-21 0,-4 5 15 16,2 2-19-16,-1 1 4 0,-2 2-8 0,0 5-6 15,4 0-27-15,-3-2-2 0,3 1-8 16,1-4-23-16,2 3-13 0,2-3-1 0,0-15-28 16,0 3-6-16,0 2 10 0,17 14 7 0,-5-23-27 15,3-5-8-15,1-2-4 0,0-2-20 16,-8-1-13-16,7 0-13 0,20-20-20 0,-14 8-4 16,-6-2 5-16,4-1 9 0,-2-1-7 15,-1 3 7-15,-7-1 0 0,-3 0-5 16,-3 3 11-16,-3 11 3 0,0-11 2 0,-12-8-17 15,4 15 5-15,-8-2 10 0,3 3-5 16,-4-2-11-16,-2 3-12 0,-2-4-32 0,1 3-23 16,0-3-43-16,4 2 14 0,5 2-87 0,-5-2-51 15,5 4-40-15,2-2 29 0,2-2-161 16,3 2-109-16,1 0 61 0,3 2 25 0,0 0 43 16,0 0 14-16,12-7 68 0,3 1 11 15,-1 5 23-15,6-3 10 0,7 1 2 0</inkml:trace>
  <inkml:trace contextRef="#ctx0" brushRef="#br0" timeOffset="116052.86">15544 4738 317 0,'10'-10'413'0,"0"3"-39"0,-3-6-16 16,-3 4-46-16,0 1 41 0,-2-2-41 16,-2 3-6-16,0 0-27 0,0 7-23 0,0 0-29 15,0-8-25-15,0 8-22 0,-13-10-7 0,7 10-32 16,-12 5-3-16,-1 0-18 0,0 7 1 0,0 1-2 15,2 2-20-15,-1 1-3 0,5 0-3 16,0 3-21-16,3 2 7 0,1-5-7 0,4 0-12 16,3-5-2-16,2-1 1 0,0-10-8 15,0 7-9-15,0-7-10 0,13 14 8 0,-6-14-9 16,11-4-25-16,-11 4 2 0,20-10-7 0,-7 3-12 16,2-3-6-16,-1-1-6 0,-2-2 7 0,2-2-8 15,-3-2-4-15,0 1-4 0,0 2 19 16,-5 0-6-16,1 3 6 0,-3 0 20 0,-4 1 2 15,0 3 8-15,-2 3-3 0,-1 4 5 16,-4 0 14-16,0 0 22 0,2 5 9 0,-2 0 6 0,0 2 10 16,-2 10-1-16,2-8 0 0,-12 20-1 15,8-6 10-15,-1-1-22 0,1 3 6 0,-3 0-12 16,1 0-14-16,0 0 19 0,0-2-17 16,2-2-20-16,-1-1-28 0,-1-2-20 15,1-5-47-15,2-5-35 0,1-1-39 0,0-5 13 16,2 1-154-16,0-6-65 0,2 0 31 15,-2-2-261-15,0 1 41 0,0-3 42 0,5-10 36 16,0 0 34-16,-1-2 31 0,3-4 44 0,3 2 30 16,7 4-15-16,8-1 40 0,6-1-22 0</inkml:trace>
  <inkml:trace contextRef="#ctx0" brushRef="#br0" timeOffset="117359.06">16801 4636 1002 0,'0'0'365'0,"14"-13"-50"0,-14 13-37 0,0 0-16 16,0 0-32-16,0 0-35 0,0 0-22 0,-10-6 2 15,-4 14 17-15,1 6-29 0,1-5-13 0,1 2-39 16,4 1 13-16,1-4-18 0,2 1-7 0,4-1 2 16,0-8-10-16,0 11-15 0,19 16-35 15,-3-15 23-15,0 1-10 0,2 1 7 16,3-2-13-16,0 0 10 0,4 1 0 0,-2-2-9 16,0 0 3-16,1 0 4 0,-2-1-6 0,-1 1 2 15,-4-1 15-15,-3 0-1 0,-3 1 4 0,-3-1-15 16,-1 1 12-16,-2 1-6 0,-5-3 2 15,0-9-5-15,0 8-13 0,-14 13-4 0,3-8-3 16,-3-3-4-16,-3 1 9 0,-3-3-26 16,-5 1-35-16,1-3-29 0,-3 0 5 0,-2-4-120 15,12-2-69-15,-6 0-53 0,-29-11 26 0,24 1-272 16,6-2 12-16,1-2 69 0,6-4 24 0,3-3 11 16,3-2 63-16,-1-3-4 0,10 0 20 15,-1 2 21-15,1 14 32 0</inkml:trace>
  <inkml:trace contextRef="#ctx0" brushRef="#br0" timeOffset="117553.58">16776 4667 835 0,'4'-1'368'0,"0"0"-55"16,3 0 57-16,11-1-50 0,-7 2-14 0,7 0-38 16,27-5-26-16,-16 3-19 0,4-1-35 0,1 0-27 15,-1 1 2-15,-1 1-38 0,5 1-41 16,-19 0-8-16,8 0-117 0,6 0-65 15,2 0-41-15,-1 0 13 0,-2 0-238 0,-1 0-90 16,26 11 23-16,-31-9 62 0,-4 0 37 0,-6-2 15 16,3 1-4-16,-2 0 2 0,-1 0 69 15</inkml:trace>
  <inkml:trace contextRef="#ctx0" brushRef="#br0" timeOffset="117932.17">17555 4661 627 0,'0'-4'445'0,"0"1"-77"16,-1 0 31-16,0 1-63 0,1 0-24 0,-1 1-25 16,1 1-33-16,0 1 2 0,0 2-19 0,-2 3 3 15,2 1-6-15,-4 18-32 0,1-2 9 16,-3 3-31-16,1 4-3 0,-1-2-17 0,-2 1 6 16,0 0-45-16,0-2 9 0,-1 2-16 15,-1-1-2-15,2-3-19 0,-4-1-13 0,3-2-15 16,0-1 2-16,0-4-7 0,2-4 6 15,0-6-2-15,1-3-17 0,2-1-10 0,-2-2 8 16,6-1-20-16,0 0-22 0,0 0-7 0,0 0-3 16,-9-11-8-16,10 8-16 0,0 0 4 15,2-1-8-15,1 1 1 0,12-3-4 0,-7-1 10 16,7 4-9-16,1 0 9 0,-2 1 4 16,4 1-12-16,1 1-17 0,2-1 4 0,-14 1-10 15,8 0-48-15,0 0 11 0,2 0-42 0,-1 0-19 16,0 0-20-16,-5 0-22 0,1 0-11 0,-3 0-43 15,-1 0 27-15,3 0-128 0,-1 0-97 16,5-3 7-16,-14-1 13 0,0-2 56 0,-2-1 12 16,0 0 32-16,0 1 21 0,0-2 18 0,0-7 11 15</inkml:trace>
  <inkml:trace contextRef="#ctx0" brushRef="#br0" timeOffset="118126.69">17580 4688 386 0,'-5'-4'481'0,"2"1"-94"0,1 0-54 0,0 0-45 16,2 2-34-16,0-2-32 0,3 2 63 0,1-2-30 16,3 2-15-16,11-2-42 0,1 1-33 15,2 0-2-15,-2 2-11 0,0-2-41 0,8 2-12 16,-5 0-117-16,-1-1-53 0,-3-1-49 16,-4 2-56-16,-2 0 15 0,-4-1-284 0,-1 0 13 15,-1 0 6-15,-4 0 39 0,0 0 38 0,1 1 7 16,-3 0 42-16,0 0-3 0</inkml:trace>
  <inkml:trace contextRef="#ctx0" brushRef="#br0" timeOffset="118301.66">17546 4811 275 0,'-6'10'475'0,"1"-3"-75"0,1-1-32 16,5-2-48-16,0-1-41 0,5 0-38 0,0-2-29 15,1-1-9-15,14 0-13 0,-8 0-19 16,7 0-72-16,4 0-66 0,3 0-48 15,26-11-46-15,-24 6-73 0,-1 1 14 0,-3-3-262 16,0 3 27-16,-4 0 26 0,-4-1-46 16,0-1 41-16,-6 2 55 0,-5 4-8 15</inkml:trace>
  <inkml:trace contextRef="#ctx0" brushRef="#br0" timeOffset="120128.11">11253 1496 699 0,'1'0'309'0,"0"0"-61"16,-3 0-32-16,0-2-4 0,-1 2-16 0,-1-2-22 16,0-1-12-16,-1 3-2 0,-2-2-29 0,2 0-13 15,-3 1-20-15,-9-3 4 0,0 0 1 16,-1 0 10-16,-2 0-43 0,-1 0 27 0,-2-2 22 15,-1 4-11-15,0-1-11 0,-2 1-41 16,0-1-6-16,0-1 47 0,3 3-10 0,-1 0-26 16,12 1-10-16,-5 0-5 0,-4 0 14 15,-23 9-8-15,23 0-4 0,-1-4-20 0,3 2-5 16,2-2 3-16,2 3-7 0,0 1-1 0,5-2-2 16,-1 1-2-16,0 4-1 0,3-4 2 0,0 2-6 15,1-1-5-15,-3 2 1 0,5-1-15 16,0-3 13-16,2 1 1 0,-1-1-2 0,0 0 12 15,-1 8-1-15,1 0 3 0,0 1 12 0,3 3-3 16,-1-1-26-16,2 2 6 0,0-11 0 16,0 5 11-16,0 3-3 0,0 1-1 0,0 1-20 15,0 0 2-15,14 21-1 0,-12-20 2 0,3 1 20 16,-3-1-3-16,2 4 4 0,-1-4 5 16,1 6-6-16,-1-2 1 0,0-2-3 15,0 4 17-15,-1-3 4 0,1 3-6 0,0-2 16 16,-2 1-15-16,0 0-3 0,0-2 1 0,-1-11 4 15,0 7-15-15,0 3 5 0,0 1-11 0,0 0 9 16,0 2-7-16,0 0-4 0,0 0 7 16,0 0-25-16,0 1 31 0,-13 25-31 0,10-26 20 15,-1 1-5-15,0-2-2 0,1 1 8 16,-1-2 10-16,-1 2-25 0,0-1 22 0,0-2 9 16,-1 2-18-16,0-2-10 0,-1-1 17 0,0 1-1 15,0 0-11-15,1-1 12 0,-1 1 7 16,-1 1-5-16,1-1-6 0,0 0 6 0,0 1-17 15,-1-1 1-15,1 2 9 0,1-7-2 0,0 5 11 16,1-3-5-16,-2 2-3 0,3 0 7 16,-2 0-1-16,2 1 10 0,-2-1-12 0,1 3 13 15,-1-3 5-15,1 2 8 0,-1 1 9 0,1 1-5 16,-1-1-4-16,-1 2 2 0,0 1 0 16,3 2-9-16,-3-4 18 0,2 5-13 0,-1-2 9 15,1 1-15-15,2 2 8 0,-1 3-11 16,0-2-8-16,1 1 17 0,-1-2-8 0,1 2-18 15,-1-1 14-15,2 1-9 0,-1 0-4 0,0 1-6 16,-2-5 2-16,1 2-1 0,0-2 3 0,-1 3-8 16,-2-4 20-16,0 2-18 0,0-1 20 0,-1 1-1 15,-3-1-9-15,0 0 1 0,1 1 8 16,-1-1-24-16,0 1-1 0,-4-3 6 16,4 1 17-16,-3-1-26 0,4 1 21 0,-3-4-21 15,0 2 6-15,2 0 16 0,0 0-1 0,-4-1-14 16,5 0 6-16,-3-4 5 0,5 4-26 15,-3-2 6-15,0 0 7 0,7 0 2 0,-2-1-3 16,1-2 0-16,1 0 9 0,0 1-17 0,1-4 19 16,-1 4-26-16,1 3 12 0,0-6 5 15,1 1-9-15,-1 0-3 0,-3-2 14 0,4 4-15 16,-1-1 22-16,0 3-15 0,-1-2-2 0,0 0 17 16,0 1-26-16,1-2 11 0,-1 1 4 15,-1 1-3-15,3 0-2 0,-3 2-3 0,2 0 25 16,-1 0-16-16,2 0 17 0,-1-1-25 0,-1 1-3 15,3-3-1-15,-1 1 15 0,1 5 3 0,-4-3-7 16,1-3-3-16,2 4-4 0,-2-3 11 16,4-2-4-16,-2-1-4 0,1 0 25 0,-1-1-18 15,1 0 6-15,1-6-11 0,-1 1 7 16,1-13-12-16,0 8 9 0,0 2 1 0,0-3-13 16,0 4 10-16,14 9 0 0,-11-14-1 0,2-1 10 15,1 1 0-15,0-2-13 0,8 5-4 0,2 1 13 16,-1-1-25-16,1 1 14 0,2 3-3 15,2-4 24-15,0 1-20 0,3 0 4 16,-1-1-20-16,1 2-16 0,3-3-8 0,0-2-20 16,3 0-20-16,2-3-22 0,2 0-32 0,0 0 13 15,3-2-47-15,3-1-28 0,-21 0-22 0,12 0-15 16,42-12-31-16,-27 8 25 0,4-4-279 16,2 0 25-16,-1-4 44 0,6 0 44 0,-1-2-22 15,-1-1 64-15,-2 0 47 0,6-1-22 16,-2-1 53-16,-1-2-2 0</inkml:trace>
  <inkml:trace contextRef="#ctx0" brushRef="#br0" timeOffset="121929.71">17282 1530 534 0,'0'-14'228'15,"0"14"-31"-15,0 0-7 0,0 0-27 0,0-14 3 16,21-3-4-16,-18 13-17 0,0 0 11 0,0 2-11 16,4-1 2-16,-4-1-31 0,1 1-20 15,0 1 15-15,1-1-1 0,-1 2-10 0,10-6-17 0,1 3 1 16,6 2 1-16,-4-1-8 0,3 1 6 16,1 2-20-16,9-2 3 0,-16 2-23 0,7 0 5 15,8 0 21-15,0 0-21 0,1 0-17 16,3 0-1-16,-1 0 13 0,0 0 1 0,1 0-26 15,32 12 29-15,-34-10-31 0,1 0 21 16,1 1-10-16,-3-1-23 0,-3 2 11 0,-2-2 1 16,-3 0 0-16,-4 1-15 0,-4-2 9 0,-3 0-2 15,-1 1 3-15,-4-1-11 0,0 0 8 16,-1-1 22-16,-1 0-21 0,-1 0-4 0,0 3 1 16,1-3-10-16,-2 0 12 0,2 2-8 15,-1 0 13-15,-1 0 0 0,0 1-5 16,0-1 9-16,1 1-3 0,-1 0 0 0,0 1-8 15,-2 1-10-15,1-1 9 0,1 1 2 16,-1 1 0-16,2-1 18 0,3 11-20 0,-2-2 11 16,1 4 7-16,-1-1 0 0,0 0-10 0,-1 1-1 15,2 0-2-15,-3 1 8 0,2 2-3 16,-1-2 29-16,-1-1-3 0,3 1-6 0,-1 4-19 16,1-2 6-16,0 4-2 0,2-2-1 0,-2 2-3 15,-2 1-2-15,3 1 24 0,-2 1-8 0,3 0-26 16,-3 1 10-16,-1 0 5 0,0 3 17 15,1 0 2-15,-2-4-12 0,1 4 2 0,-2-1-1 16,0 0-6-16,1 1-6 0,-2 2 9 0,3-5-12 16,0 3 9-16,-3 0 7 0,1 1 4 15,3 3 7-15,-4-3-13 0,3 3 6 0,-1 1 0 16,0-1 1-16,1 3 2 0,1 2 1 0,0 1 4 16,1-4-5-16,0 3-16 0,1-1 8 15,-2 1 3-15,-1-4-12 0,4 2 6 0,-3-2-5 16,3 0 3-16,-4 1-3 0,-2-1 3 0,2-2-13 15,-1 3 20-15,0-3-6 0,-1 1 0 16,-1 0-12-16,0 2 12 0,0-20-3 0,0 11 1 16,0 6 4-16,0 1 6 0,0 1-5 15,0 3-4-15,0-3 2 0,0 1-4 0,0-1 4 16,0-1-5-16,0 0 4 0,0-2-8 0,0 0 4 16,0 1 2-16,0-1-12 0,0 1 3 15,0 1 11-15,-9 33-12 0,-1-34 19 0,4 0-19 16,1 2 7-16,-2 0-8 0,0-1 13 0,0 1-10 15,1-2-5-15,4 1 10 0,-1-1 13 16,1-2-17-16,1 0-7 0,1-17 21 0,0 7-14 16,0 5-3-16,0 1 19 0,0 3-13 15,12 28 12-15,-10-27-21 0,-1-1 6 0,1-2 19 16,1 1-7-16,-3 1-13 0,0-15 6 16,0 7-8-16,0 5 27 0,-12 33-18 0,7-28 4 15,-1-1 2-15,1-1-15 0,-1 0-10 16,3 0 20-16,-2-3-9 0,1-3 20 0,2 6-26 15,0-3-7-15,0 0 17 0,1-3 22 16,-1 1-20-16,2-13 6 0,0 6-7 16,0 3-7-16,0 2-14 0,11 26 26 0,-7-24-7 15,-3-2-16-15,1-1 16 0,-2-11 2 0,0 5-12 16,0 6-6-16,0 0 25 0,0-1-10 16,0 0-12-16,0-1 3 0,-7 15 5 0,5-21 4 15,0-2-7-15,-2 2-6 0,4-8 6 0,-2 2-8 16,1-3 11-16,1 0-16 0,0-1 17 15,0-1 1-15,-1-1-3 0,0-1 4 16,0 1-13-16,1-1 11 0,-1 0 12 0,-1 1 3 16,-2-4-3-16,0 3-1 0,-10 6-4 0,-3-4-5 15,-2-4 3-15,-6 0 1 0,-4 1-4 16,-5-1-6-16,17-1-27 0,-8 0 14 0,-5 0-28 16,-40-10 3-16,32 7-18 0,0 3-20 0,-3-6-23 15,3 1-14-15,3 1-50 0,3-3-29 16,2 1 20-16,0-3-126 0,5-2-40 0,6-5 30 15,2-1-281-15,3-3 37 0,9-3 43 16,1-2 37-16,4 11 55 0,0-8 13 0,13-30 36 16,0 17 22-16,1-6 7 0,6 2 10 0,1-7 60 15</inkml:trace>
  <inkml:trace contextRef="#ctx0" brushRef="#br0" timeOffset="150432.71">20407 3064 598 0,'0'0'218'0,"0"0"-29"15,0 0-23-15,0 0-10 0,8-1-13 0,8 5-16 16,-3-2-18-16,-2 0-3 0,-2 1-12 15,-1-1-10-15,1-2-16 0,-3 0-22 0,0 1-28 16,0 1-45-16,1-1 2 0,-1 0-105 0,-1 2-73 16,0-3-123-16,-2 0-21 0,0 3 15 0,0-2 6 15</inkml:trace>
  <inkml:trace contextRef="#ctx0" brushRef="#br0" timeOffset="150655.81">20377 3268 483 0,'-2'2'369'16,"1"1"-60"-16,0-1-20 0,-1-2 16 15,1 0-42-15,1 2-28 0,0-1-24 0,0-1-12 16,1-1-39-16,3 2-7 0,1-2-19 0,0-1-26 16,1 2-11-16,1-1-50 0,-3-1-29 0,3 2-29 15,2 0-20-15,17-9-37 0,-12 6-62 16,5-2 12-16,-4 0-153 0,-3 1 24 0,0 3-184 15,1-7 28-15,0 5 36 0,-6 3 44 16,2-3-7-16,6-1 14 0</inkml:trace>
  <inkml:trace contextRef="#ctx0" brushRef="#br0" timeOffset="151395.84">20369 3052 357 0,'0'0'246'0,"0"0"-14"0,0 0-26 16,0 0-6-16,0 0-23 0,0 0 6 0,0 0-22 16,0 0-15-16,0 0-6 0,0 0-19 0,0 0-15 15,0 0 3-15,0 0-25 0,0 0-8 16,0 0-2-16,6 15-14 0,-1-15-24 0,4-3-3 16,11 2-21-16,-1-2-19 0,3 1-34 0,-2-1-19 15,3 1-11-15,0 1 4 16,-1 1-73-16,-3-2-50 0,-1 2-100 0,-5 0-73 15,-13 0 34-15,9 0-12 0,-3 0 7 0</inkml:trace>
  <inkml:trace contextRef="#ctx0" brushRef="#br0" timeOffset="151676.09">20305 3364 544 0,'3'2'357'0,"-3"-1"-55"16,1 2-41-16,-1-3-35 0,0 1-30 15,0 1-13-15,2-1-28 0,0-1-8 16,1-1-25-16,-1 0-51 0,5 1-34 0,0-1-57 15,10 0-32-15,-7 1-44 0,23-10 9 0,-10 7-191 16,3-1-72-16,2 1-18 0,0-1 34 16,0 1 7-16,1 1 5 0</inkml:trace>
  <inkml:trace contextRef="#ctx0" brushRef="#br0" timeOffset="153983.1">21246 1976 219 0,'0'0'77'16,"-16"0"9"-16,16 0-22 0,0 0 37 15,-30-20-13-15,26 20 24 0,0 0-15 0,2-1 55 16,-1 0 0-16,0-2-9 0,0 2-16 16,0-1 11-16,-1 1 7 0,0-1 22 0,2 1-27 15,-1-1 6-15,1 2 25 0,0-3-41 16,-2 3 32-16,3 0-13 0,0-1-6 0,0 0-3 16,0 0-25-16,0 0 13 0,-1 0-7 15,2 1-33-15,-2 0-2 0,3-2-8 0,-3 1 14 16,1 0 7-16,1 1 14 0,0 0-32 0,0 0 19 15,-1-2-28-15,1 2-4 0,0-1-3 0,0 1-22 16,0-2-5-16,1 3 10 0,1 0-14 16,0 0-8-16,1 1-1 0,10 7 22 0,-3-2-12 15,1 3-8-15,1 0-6 0,1 2 18 16,0 0-7-16,0 3-11 0,0-3 27 0,2 5-24 16,-2 1 0-16,1 0 7 0,1-1-2 0,-1 1-7 15,0-2-2-15,-3 2 15 0,-1-2-13 0,-3-1 6 16,0 1-6-16,-5-4 0 0,0-2 1 15,-1-1 3-15,-1-2-10 0,0 1 17 0,0-1 2 16,0-7-12-16,0 0 9 0,0 8 3 0,-10 14-9 16,4-18 8-16,2 3-5 0,-2-2 5 15,3-2 19-15,-2-2-2 0,2 0-4 0,0-1 3 16,0-2 16-16,0-1-10 0,0 0 0 16,0-2-12-16,1-1-12 0,0 2 12 0,3-3-6 15,5-9-14-15,0-3-2 0,2 4-12 0,5-4 14 16,1 0-20-16,5 2 5 0,-1 1-10 15,0 0-11-15,0 2-12 0,1 1-32 0,0-1-4 16,-1 5-38-16,2-1-19 0,2 3 13 0,0-1-57 16,1 5-42-16,-1-4-26 0,-1 3-27 15,3 1 24-15,-5 3-144 0,-13 0-101 16,5 0 38-16,-1 0 32 0,5 13-18 0,-11-9 28 16,-3 3 27-16,1-2 32 0,-4 4 12 0,2-1 21 15,-12 17 4-15</inkml:trace>
  <inkml:trace contextRef="#ctx0" brushRef="#br0" timeOffset="154253.6">21732 2264 383 0,'2'-1'499'0,"2"0"-69"15,-1 0-59-15,0 1-56 0,0 0-18 0,1 0-34 16,-1 2-20-16,0 1 0 0,-1 2-8 0,3 8-14 15,-1-1-15-15,-2-3-20 0,-1 10-22 16,-1-8-12-16,0 5-3 0,0 2-31 0,0 1-5 16,0-1-10-16,-10 18-15 0,7-18-46 15,1-7-25-15,1-1-43 0,-1-2 4 0,2-8-134 16,0 7-55-16,0-7-60 0,0 5 24 16,0-5 22-16,0 0 20 0,9 9-257 0,-5-6 34 15,0-3 8-15,-2 0 38 0,0 0 35 0,-1 2 19 16,2 1 46-16,-2 2-21 0</inkml:trace>
  <inkml:trace contextRef="#ctx0" brushRef="#br0" timeOffset="155068.29">21390 3012 791 0,'-1'-5'304'0,"-3"1"-41"0,1-1-22 0,0 1-31 16,-1-1 23-16,0 3-31 0,1-2 4 0,1 1-5 15,0 0-22-15,0 1 7 0,1-1-17 16,0-1-16-16,0 2-17 0,-1-1-14 0,2 3-12 16,-1 0-13-16,2 0 6 0,0 1-38 15,1 2 19-15,1 0-33 0,4 11 9 0,2-1-12 16,2 2 25-16,0 2-4 0,1 2-19 0,3 0-3 16,-4 1-9-16,2-1-11 0,-3 0 19 15,-1 1-1-15,-2-2 1 0,-1 0-2 0,-1-2-1 16,-3-4 11-16,0-4 12 0,-2 2 16 0,0-5 9 15,0-5-7-15,0 0 5 0,0 6 3 16,0-6-3-16,0 0-11 0,-10 12 11 0,6-12-13 16,0 0-10-16,1-4-6 0,1-1-3 15,-3-8-13-15,1-4-30 0,3-3-2 0,1 9-11 16,0-7-16-16,12-22-3 0,-2 18-10 0,1 2-6 16,2-2-2-16,3 2-2 0,1 2-10 0,-1 3-15 15,1 4-32-15,1 4 9 0,2 1 8 16,-2 5-68-16,-6 1-14 0,3 0-23 15,17 14-18-15,-15-6-43 0,-2 4-9 0,2 0 23 16,-2 4 20-16,-5 1 19 0,1 0-269 0,0 3 33 16,-2-3 30-16,-2 3 16 0,2-1 28 15,2 0 24-15,2-2 18 0,-3 0-14 0</inkml:trace>
  <inkml:trace contextRef="#ctx0" brushRef="#br0" timeOffset="155466.36">21875 3296 732 0,'-1'-2'401'0,"-3"0"-63"0,2 2 9 0,0-3-24 16,1-1-24-16,0-1-38 0,1 0-32 15,0 1-2-15,1-1-18 0,-1 1-14 0,3 0-24 16,-1 0-32-16,2 0-1 0,-2 2-27 16,1-1-8-16,1 0-20 0,-1 2-1 0,2-1-7 15,-1 2 6-15,0 2-20 0,2 1-20 0,3 8 12 16,-3-3-7-16,-2 4-7 0,-2-3 7 15,-2-1-19-15,0 1 15 0,0 3-13 0,-11 18-4 16,2-13 6-16,-2-1-6 0,-1 0 1 0,-3-2 7 16,0-1 3-16,-1-1-21 0,2-1 6 15,-1-5 8-15,1 1 0 0,3-3 0 0,0-1-13 16,5-3 13-16,0 0-1 0,1 2-18 16,1 0 4-16,2-2-5 0,-1 1 5 0,2-1-3 15,1 0-7-15,1-1 6 0,2 1-5 0,1 0 8 16,2-1-20-16,10-5 4 0,2 3-16 15,-2 3-11-15,5-2-20 0,1-2 4 0,0 3-53 16,-2 1 1-16,-8 0-35 0,3 0-34 0,0 0-37 16,-2 0-32-16,3 0 22 0,-3 0-191 15,-2 0-76-15,-2 0 26 0,-3 0 33 0,-6 0 28 16,7 14 34-16,-7-11 25 0,-2-1 18 0,-2 1 37 16,0 1-12-16</inkml:trace>
  <inkml:trace contextRef="#ctx0" brushRef="#br0" timeOffset="156017.84">21260 3904 643 0,'-4'-2'397'0,"1"0"-31"0,1 1-27 0,0 0-44 16,2-1-34-16,-3 1-31 0,4-1-7 15,1 2 1-15,2 0-17 0,-1 2-14 16,2 1-16-16,10 9-13 0,-1-1-3 0,2 5-20 16,-2 2 2-16,0 2-21 0,-2 3-8 15,1 3-7-15,-4 0-10 0,-2 0-2 0,0 4-21 16,-4-4-8-16,-1-1 2 0,-1-4-4 0,-1-11 3 16,0 2 20-16,0 1 14 0,-13 7 3 15,9-15-3-15,1-4-11 0,0 1-8 16,-1-4-14-16,2-2-3 0,0 0 2 0,-3-11-15 15,2-6-4-15,3 11-22 0,0-7-24 16,0-3 1-16,17-28 3 0,-7 24-16 0,2 4 11 16,1-2-18-16,0 5-1 0,2-2-1 0,0 1-24 15,2 2-13-15,1 1-12 0,0 1-19 16,3 3-7-16,0 1 9 0,1 2-93 0,1 1-30 16,1 0-35-16,1 2-45 0,-1 2 29 15,2 1-250-15,-1 2 34 0,-14 0 12 0,6 0 27 16,1 0 46-16,16 18 24 0,-20-9 36 15,-7 0 19-15,4 10-19 0,-3-1 75 0</inkml:trace>
  <inkml:trace contextRef="#ctx0" brushRef="#br0" timeOffset="156435.96">21777 4263 242 0,'-6'-1'427'0,"1"-1"-54"0,0 0-48 16,1-1-37-16,2 1 12 0,-2-1-46 0,4 0-33 15,0-1-26-15,2 2-21 0,4-1-11 16,0 0-16-16,0 3-7 0,0-2-14 0,2 2-15 16,0 0-30-16,1 0 8 0,4 0-10 0,14 12 11 15,-15-4-8-15,-2 1-4 0,0 2-9 0,-5 0-8 16,-4-3 6-16,-1 1-5 0,0-9-7 16,0 8-3-16,-12 15-26 0,4-9 32 0,-1-3 3 15,-4-2-21-15,5-1-28 0,0-5 30 0,1 1-10 16,-1-1-11-16,4-1-7 0,0 0 18 0,1-2-10 15,1 0-9-15,0 3-16 0,0-3 5 16,2 1-4-16,0-1 21 0,0 0-19 0,0 0 0 16,12 3 17-16,-7-2-20 0,2 1 8 0,9 2 10 15,-6 0-22-15,5 3-12 0,-3 1 19 16,0 2-14-16,-3 0 27 0,-2 0-19 0,-2 0 17 16,-1 0-6-16,-3-3-15 0,-1-7 23 0,0 7-15 15,0 4 15-15,-15 10 0 0,6-11-11 16,2-4-31-16,-10 2 5 0,4-1-66 0,-3-2-36 15,7-5-40-15,-6 0-89 0,-1 0 22 0,-17-10-277 16,18 5 64-16,2-1 15 0,1 0 27 16,7 3 55-16,-2-2 2 0,1 3 24 0,2-1 16 15,-1 2 4-15</inkml:trace>
  <inkml:trace contextRef="#ctx0" brushRef="#br0" timeOffset="157004.03">21390 4977 437 0,'-10'-2'319'16,"1"-2"-54"-16,3 2-17 0,0-1-5 16,-1 1-30-16,4 1-11 0,-1 0-19 0,0 0-6 15,3 0-9-15,-1 0-34 0,0 1-3 0,2 0-8 16,0 1-8-16,0 1 18 0,2 3 3 0,2-1-11 15,5 6-22-15,4 0-9 0,1 2 19 16,-2-3-20-16,3 1 7 0,2 2-21 0,-2 0-7 16,-3-1-7-16,-2 1-8 0,-2 0-10 15,-6 0 43-15,2-2-26 0,-3-1 2 0,-1 0 0 16,0-9 4-16,0 5-18 0,0-5 6 0,0 9 4 16,-12 4-16-16,8-11 6 0,-2 1-6 15,3-3-11-15,-4 1 3 0,1-2-5 0,0-2 7 16,-4-3-20-16,2-2 0 0,1-5-4 0,1-3 9 15,5 4 0-15,1 12-17 0,0-15-4 0,0 1 13 16,19-18-15-16,-8 18-4 0,0-1 6 16,3 2-19-16,1 3 1 0,1-1-31 0,2 2 8 15,0 2-5-15,-2 1 5 0,6 3-75 16,-1-2-35-16,-1 4-22 0,-14 1-37 0,4 0-17 16,0 0 20-16,16 12-281 0,-12-4 26 0,-4-2 32 15,3 4 24-15,-5-3 22 0,-4 1 38 0,2-3 18 16,-2 2 32-16,-1-3-26 0</inkml:trace>
  <inkml:trace contextRef="#ctx0" brushRef="#br0" timeOffset="157281.77">21738 5071 544 0,'1'2'461'0,"0"-1"-83"0,-1 0-16 0,0 2-15 15,-1-1-32-15,0 3 2 0,-1 0-19 16,-1 9-11-16,-3 6-28 0,-5-3-15 15,5 0-3-15,-1 4-41 0,1-1-8 16,0 3-19-16,5 0-15 0,-2-3-30 0,3-11-4 16,0 5-10-16,0 1-11 0,14 11-16 0,-5-15-16 15,6-2 7-15,0-4-9 0,5-3-19 16,3-2-27-16,-11 0-33 0,6 0-46 0,1 0 6 16,2 0-90-16,0 0-19 0,-3 0-46 15,-3 0-35-15,9-13 21 0,-16 9-154 0,-5 1-80 16,-1-1-32-16,-1 1 34 0,-1 1 11 0,0 0 49 15,2-1 44-15,-4 1-5 0,1-3 10 16,-1 0 34-16,2 5 5 0</inkml:trace>
  <inkml:trace contextRef="#ctx0" brushRef="#br0" timeOffset="157442.7">21920 5252 425 0,'-2'-3'388'0,"3"0"-47"0,-2 3-36 16,1 2-38-16,-1 2 59 0,0-2 5 0,1 4-23 16,0 0-5-16,0 14-20 0,0-10-40 0,0 7-14 15,0 4-40-15,-10 27-18 0,5-21-37 16,1-5-37-16,-3 1-44 0,3-3-20 0,-1 0-2 15,2-8-126-15,-2-5-66 0,2 0 14 16,-1-7-262-16,3 0-66 0,2-4 62 0,1-1 13 16,-1-2 20-16,4-15 31 0,2-1 23 15,0-2 22-15,0-5 33 0,4 1-17 0</inkml:trace>
  <inkml:trace contextRef="#ctx0" brushRef="#br0" timeOffset="158210.26">22633 1855 386 0,'10'0'298'0,"-1"4"-23"0,5 4-18 0,-2 6-14 16,0 3-6-16,2 2-22 0,-3 3-21 15,-1 1 5-15,-2 3-6 0,0 0-32 0,-2 1-22 16,1-3-14-16,-5 0 4 0,1 0 9 0,-3-3-16 15,0-12 15-15,0 5-16 0,0 1-12 0,0-1-18 16,0-2 15-16,0-2-4 0,-12 8-9 16,10-13 2-16,0 0-1 0,0-2-2 0,-1 0-5 15,0-1-21-15,0-1 2 0,1-1 5 0,-1-1-13 16,-1-1 3-16,1-3-24 0,0 0 9 16,0-10-13-16,1-1-7 0,2 5-18 0,0-5 5 15,0-2 0-15,17-19-4 0,-10 16 2 16,0 3 2-16,3-2-11 0,1 3-9 0,0 3-28 15,3-1 8-15,2 3 3 0,0 1-35 0,0 1-29 16,2 2-26-16,2 0-26 0,-3 2-19 16,0 3-55-16,-10 3 19 0,2 0-178 0,-1 0-104 15,1 0 12-15,15 12 41 0,-17-4 37 0,1 4 30 16,-1-1 26-16,-1 1 17 0,3-1-11 16</inkml:trace>
  <inkml:trace contextRef="#ctx0" brushRef="#br0" timeOffset="158547.67">23029 2102 802 0,'-1'2'323'0,"-4"-2"-40"0,3 2-27 15,-1-1-21-15,0 2-13 0,-1 0-31 0,0 2-23 16,0-2-2-16,-6 9-11 0,1 2-3 0,6-6-7 16,-5 4-39-16,6-1-19 0,0-3 13 15,1 1-10-15,1-9-9 0,0 6-7 0,0-6-7 16,12 25-9-16,-3-16-4 0,5 0 30 15,4-2 13-15,2-1 2 0,2 1-30 0,0 0 5 16,2-2 3-16,-1-1-14 0,-2 1-7 0,-2 0-10 16,-1 2-14-16,-3-4 7 0,-4 2 2 15,-3-3-16-15,-2 1 10 0,-2 1-6 0,-2 1 13 16,0-2-7-16,-2 1 12 0,0-4 3 16,0 0-9-16,-18 15-7 0,3-10 6 0,-2 2-23 15,-4-4-8-15,-1 3-17 0,0-3 1 0,-1 2-110 0,0-3-52 16,-2-1-53-16,18-1 23 0,-6 0-259 15,-3 0-43-15,-11-11 38 0,22 5 32 0,-1 1 26 16,4-2 21-16,0 1 32 0,6-8 48 16,-4 7 13-16,8-14 7 0</inkml:trace>
  <inkml:trace contextRef="#ctx0" brushRef="#br0" timeOffset="158728.18">23151 2155 456 0,'3'-3'481'0,"1"1"-79"15,1-1-57-15,0 1-32 0,11-5-38 0,0 2-41 16,3-1-28-16,3 0-22 0,1 2-45 0,5 1-6 16,-2-1-46-16,4 0-37 0,1 4-36 15,-1 0-28-15,-16 0-45 0,5 0-83 16,2 0 12-16,0 0-306 0,15 15 30 0,-25-6 26 16,-6-2 43-16,-3 1 10 0,-4 0-2 15,2 0 43-15</inkml:trace>
  <inkml:trace contextRef="#ctx0" brushRef="#br0" timeOffset="159282.17">22562 2980 222 0,'15'-5'388'0,"-1"0"-69"0,0 3-45 0,-5 2-38 16,1 0 15-16,-10 0-39 0,14 0 9 0,7 16-34 16,-9-3-11-16,0 2-9 0,-3-1-21 15,1 1 20-15,-2 3-43 0,-3-3 0 0,3 2-34 16,-3-2-8-16,-1-1 7 0,0-3 0 16,-1 0 5-16,-3-4-11 0,1-3 13 0,-1 2 6 15,0-6-5-15,0 0 6 0,0 0-16 16,0 0 5-16,0 0-16 0,-8 8 4 0,6-9-8 15,-1-3-7-15,-1 1-26 0,1-4 7 0,-2-8-13 16,0-4-5-16,2-1-13 0,3 6-6 16,0 1 10-16,0-1-19 0,12-17 18 0,-7 15-8 15,2 2-7-15,0 0-9 0,4 2-23 0,1 0 33 16,0 3-27-16,5 2 3 0,-2 2-23 0,0 2-25 16,3-1-13-16,2 1-24 0,1-2-17 15,0 4-16-15,0 1-33 0,2-1-48 0,-1 1 20 16,-4 0-136-16,-9 0-129 0,3 0 50 15,-2 0 36-15,-2 0 21 0,0 0 27 0,0 0 12 16,-8 0 6-16,7 0 19 0</inkml:trace>
  <inkml:trace contextRef="#ctx0" brushRef="#br0" timeOffset="159588.05">23080 2907 465 0,'1'-1'294'16,"-1"0"-32"-16,0 1-3 0,-2 3-3 0,0-1 33 15,-2 2-25-15,-7 10-16 0,-1 1-28 16,1 2 30-16,0 4-19 0,-2 1-7 0,2 2-15 15,-1 1-21-15,2-1-16 0,3 1-22 16,1-1-13-16,-1 2-16 0,4-1-17 0,1-2-12 16,2-13-2-16,0 5-3 0,0 2 2 0,16 15-21 15,-7-21-4-15,2-1 0 0,5-3-19 16,1-3 0-16,-7-4-1 0,4 0 0 0,4 0-22 16,18-16 4-16,-18 7-9 0,-2 0-7 0,-1 0 2 15,-3-1-2-15,-1 2-1 0,-4-1-6 16,-3 3 2-16,-2-2 0 0,0 4-10 0,-2 4-3 15,0 0-6-15,0 0-37 0,-17-12 7 0,10 14-59 16,-9-7-38-16,5 5-17 0,-6 0-14 0,-2 0-55 16,0 0 21-16,2 0-273 0,-12 10-1 15,20-5 37-15,-5 0 30 0,0 4 12 0,1-1 28 16,3 1 39-16,2 3 17 0,3-2 8 0</inkml:trace>
  <inkml:trace contextRef="#ctx0" brushRef="#br0" timeOffset="160174.18">22711 3935 628 0,'-4'0'393'0,"2"-1"-47"0,0 1-45 16,0-1-33-16,3 1-26 0,-1 1-28 0,1 0 53 16,2 2-40-16,4 12-10 0,3-2-16 15,-1 3-18-15,1 2 4 0,1 2-22 0,0 5-24 16,-1 0-23-16,2-2 1 0,-3 1-18 16,-2 2-6-16,0-6-5 0,-2-2-21 0,-1 1 12 15,-1-2-7-15,-1-5-1 0,-1-3 9 0,-1 0-8 16,0-9 12-16,0 0-4 0,0 0 6 15,0 0-14-15,-9 10 3 0,5-12-12 0,0-1-1 16,1-1-9-16,-5-9-3 0,-1 2-7 16,-1-4-4-16,3-2-17 0,-1 0-4 0,2 5-2 15,1-1 1-15,2 4 11 0,1 2-14 0,1-1-2 16,0 2-23-16,1 6 3 0,0-11-22 0,11-13 3 16,-5 13-17-16,4-1-19 0,11-2 6 15,-7 1-82-15,3 3-26 0,1-5-40 0,1 1-45 16,2 2-57-16,0 0 31 0,5 3 25 0,-2 1 22 15,2 1-271-15,0 0 47 0,-2 5 53 16,-13 2-5-16,1 0 24 0,6 0 36 0,-2 0 47 16,21 18 14-16,-21-9 3 0</inkml:trace>
  <inkml:trace contextRef="#ctx0" brushRef="#br0" timeOffset="160571.77">23068 4262 212 0,'-5'-1'373'0,"2"0"-65"0,-1 0-40 15,1-1-43-15,-1 0-7 0,3-3-4 0,-2-1-16 16,0 1-10-16,1 0-21 0,1 0 13 0,1-3-17 16,0 3-24-16,0 5-32 0,0 0 11 15,0 0-22-15,0-7-16 0,0 7 15 0,0 0-20 16,3-12 24-16,0 12-6 0,0 1-40 0,0-1 20 15,4 2-2-15,-2 2-18 0,8 3-5 16,2 0 15-16,0-1-2 0,-1 0-3 0,1-1-6 16,2 1-7-16,0-3 11 0,-1 2 5 0,0-4-10 15,-3 4-8-15,-4-3 5 0,-1 1 2 16,-1 0-35-16,-1 1 14 0,-3 0-6 0,1 0 15 16,-2 1 2-16,0 1-20 0,-1-1 12 0,-1-5-4 15,0 13 3-15,0 4 2 0,-14 18-16 16,6-15-27-16,-4 2-17 0,0-2 4 0,-2 2-63 15,2-1-20-15,1-2-36 0,-1-3-39 16,1-1 17-16,-3-2-293 0,7-1 37 0,-3-3 31 16,3-2-47-16,3-4 52 0,-2 2 27 0,5 2 45 15,1-2-2-15,0-5-5 0,0 13 27 16</inkml:trace>
  <inkml:trace contextRef="#ctx0" brushRef="#br0" timeOffset="161152.31">22633 5011 385 0,'4'-4'325'0,"8"-1"-24"0,-1 2-30 0,1 2-17 16,-2 1-16-16,-3 0 9 0,17 15-1 0,-8-4-35 16,-4 1-25-16,1 5 32 0,-2 0-25 0,-1 0-20 15,0 2-11-15,-3-1-23 0,1 2-8 16,-5-2-17-16,0-1-2 0,-2-4 12 0,-1-13-25 16,0 11 15-16,0-3-14 0,0-1 4 0,0-7-15 15,0 7-7-15,0-7 5 0,-11 5-10 16,7-7-25-16,3-3 4 0,-2-2-10 0,0-8 0 15,-1-4-7-15,3 0-17 0,1 9 12 16,0-7-5-16,11-22-10 0,-6 17 11 0,3 1-28 16,1 2 20-16,1 1-9 0,1 4-18 0,2-1 20 15,0-2-12-15,4 5 1 0,-2-1 8 0,2 5-16 16,-1 0-21-16,2 1-13 0,-2 2-17 0,-2 3 5 16,4 0-81-16,-4 1-36 0,-14 1-51 15,15 0 23-15,0 0-225 0,10 12-69 0,-9-6 20 16,-2 2 47-16,-5-5 3 0,5 7 74 15,-3 0 12-15,-3 2-20 0,0 2 71 0,-3 0 2 16</inkml:trace>
  <inkml:trace contextRef="#ctx0" brushRef="#br0" timeOffset="161592.49">23193 5198 871 0,'0'-2'403'15,"0"1"-23"-15,0 0-44 0,-1-2-4 16,0 1-36-16,-1 0-9 0,-2 2-28 0,1-1-37 16,-3 1-16-16,-1 1-23 0,1 1-12 0,-9 5-20 15,-4 1-15-15,3 4-12 0,2 0-5 16,0 2-34-16,3 1 5 0,1-1-3 0,2 1-20 16,1-3-17-16,5 1 9 0,1-4-18 0,0-2 3 15,1-7-22-15,0 5-17 0,0-5-4 16,23 21-13-16,-10-13 18 0,2-1 6 0,-1 0-18 15,3-3 10-15,-1 4-18 0,-1-3 10 0,-3 2 0 16,-2-2 10-16,-1 0 4 0,-4-2-19 16,-3 1 21-16,0 1 1 0,-2-5 1 0,0 0 7 15,0 0-9-15,-14 23 7 0,5-17 8 16,-1-3 3-16,1-1-2 0,-2 0 8 0,-3 3-12 16,6-5 10-16,-4 0-11 0,0 0 5 0,-10-12 0 15,11 4 0-15,3-3 7 0,1 1-18 16,5 0-6-16,2 10-6 0,0-14-26 0,13-16-8 15,-3 12-12-15,6 1-16 0,1-3-21 16,5 3 6-16,4-4-48 0,3-1-45 16,4-1-13-16,4-1-43 0,3 0-57 0,2-3 25 15,8-3-247-15,4 1 58 0,1-3 15 0,7-2 12 16,1 1 46-16,0-1 14 0,3-3 40 0,-1-1 0 16,2-4 58-16</inkml:trace>
  <inkml:trace contextRef="#ctx0" brushRef="#br0" timeOffset="162383.16">24037 2003 616 0,'1'0'319'15,"0"2"-43"-15,0-2-35 0,2 0-23 0,0 1-18 16,2 1 22-16,0 2-39 0,12 5-21 0,1 1-10 15,1 5-19-15,-2-1 1 0,0 3-23 0,0 2 8 16,-5 0 19-16,0 1-9 0,-4 3-13 16,-1-4-11-16,-2 0-12 0,-2 2-9 0,-1-4 8 15,-2 1-10-15,0-11-7 0,0 1-4 16,0 1 3-16,0 0 14 0,-11 6-7 0,8-10 12 16,0-1 14-16,-1 1-17 0,0-3-1 0,-1 1-5 15,-1-3-12-15,2 2 10 0,-2-2-14 0,3 0-5 16,3 0-3-16,0 0-9 0,-11-12-2 0,11 5-9 15,0-12-13-15,0 9-8 0,11-19-14 16,-3 10-18-16,7 0 14 0,-4-1-6 16,4 3-18-16,0 1 2 0,2 1-3 0,1 3-7 15,-1 1-18-15,1 5-10 0,1 2 6 16,-1 2-65-16,0 2-12 0,-18 0-27 0,12 0-32 16,-3 0-36-16,15 16 21 0,-16-12-225 0,-1 1-62 15,-2 1 36-15,-1 0 30 0,-1 1 10 0,0-2 25 16,-2 0 56-16,2 2 16 0,-2-2 7 0</inkml:trace>
  <inkml:trace contextRef="#ctx0" brushRef="#br0" timeOffset="162815.42">24518 2319 226 0,'4'-3'453'0,"8"-4"-82"0,-8-4-11 0,5-2-60 16,-3-1-16-16,-2-1-36 0,-2 3-5 0,-2 12-11 15,0-11-3-15,0 1-18 0,0 1-7 16,0 2-46-16,0 1 1 0,0 6-29 0,-13-13-17 16,7 11 7-16,-1 2-16 0,-1 0-21 15,-9 5-9-15,-1 2 7 0,-1 1-28 16,-1 2 2-16,4 1-3 0,0 1 0 0,4-2-18 16,1 1 4-16,3 0 6 0,1-2-21 0,6-1-12 15,1-1 16-15,0 0-17 0,0-7 6 0,0 0-2 16,0 0 4-16,13 14-10 0,-7-11 3 0,-1-1-6 15,1-1-10-15,1-1 12 0,2 0 2 16,-3 0-20-16,1 0 9 0,0 0 6 0,0 1 3 16,-2-1 6-16,0 0-27 0,1 0 15 15,-6 0-1-15,0 0 9 0,6 0-22 16,-6 0 10-16,21 18 6 0,-13-7-9 0,-3-1 22 16,0 0-16-16,3 7 6 0,-4 0 0 0,-1 1-7 15,2 2-4-15,-4 0 11 0,2 0-2 0,1-1-2 16,0 1-81-16,-4-11-13 0,0 5-17 0,0 2-22 15,0 0-35-15,0-2-64 0,0-1 22 16,0-4-281-16,0 1 37 0,0-3 33 0,-8 10 16 16,8-10 27-16,-2-2 23 0,-1 12 25 15,-3 0 14-15,-4-1 4 0</inkml:trace>
  <inkml:trace contextRef="#ctx0" brushRef="#br0" timeOffset="163369.91">23993 3302 434 0,'4'-16'314'16,"-2"0"-25"-16,1-2-7 0,0 1-36 0,1 2 16 16,-4 5-34-16,2 2-22 0,1 1-2 0,-1 1-16 15,0 2-25-15,1 2-6 0,1 0-18 16,1 2-15-16,0 2 24 0,2-2 0 0,13 14-20 15,-7-2-6-15,-2 1-17 0,0 2-7 0,1 1-5 16,-1 1-9-16,-3-1-6 0,-1-1-4 16,-1 0-8-16,-1-2-11 0,-1-1 6 15,-4-3-5-15,1-1-9 0,-1-2 19 0,0-6-4 16,0 0 17-16,0 0-7 0,0 7-2 0,0-7-12 16,-13 9 1-16,9-10-6 0,0-1-14 15,-1 2 3-15,-5-7-8 0,1-4-7 0,1 0 1 16,-1-2-9-16,3-3 3 0,3-2-14 15,3 9 0-15,0-3-5 0,0-2-1 0,14-18-10 16,-5 17-17-16,3 1 0 0,3 0-9 0,-1 3 11 16,3 1-42-16,-1 4 16 0,1 1 5 0,1 2-51 15,-2 3-1-15,-4 0-22 0,1 0-27 16,1 0-48-16,15 13-32 0,-14-7 19 0,-7 2-221 16,-3-2-67-16,2 1 36 0,-2-1 49 0,2 8 32 15,-3-4 24-15,1 3 2 0,-1-4 14 16,-3-2-23-16</inkml:trace>
  <inkml:trace contextRef="#ctx0" brushRef="#br0" timeOffset="163602.53">24400 3321 403 0,'1'2'458'0,"-1"0"-93"0,1-1-48 0,0 0-33 15,-1 0-25-15,0 2-14 0,-2 1-24 0,2-1-26 16,-3 4 12-16,1-2-13 0,-5 12-20 15,2 0-22-15,-1-1-24 0,1 2-4 0,0-1-19 16,-1 0-10-16,3-3-62 0,2 3-14 16,1-11-16-16,0 2-41 0,0 0-17 0,0-1-43 15,11 4-58-15,-6-8-44 0,13 0 19 0,-5-1-203 16,-13-2-41-16,14 0 50 0,4 0 24 16,19-14 24-16,-17 8-1 0,-1-2 21 0,-1-1 7 15</inkml:trace>
  <inkml:trace contextRef="#ctx0" brushRef="#br0" timeOffset="163895.82">24640 3416 265 0,'-1'-3'424'0,"-1"6"-52"16,0-3-22-16,-1 1-47 0,-1 1-48 15,0 1 5-15,-8 7-31 0,2 0-5 0,-1 3 1 16,-1-1-6-16,1 0-24 0,2 2-22 0,2 0-25 16,2-4 1-16,3 2-20 0,-1-4-18 0,3 0-9 15,0-8-16-15,0 0 9 0,0 7-10 16,13 4-2-16,-7-10 2 0,0-1-20 0,14-1-4 15,-11 1 4-15,6 0-13 0,19-17-22 16,-17 6 10-16,0 0-6 0,-1-2-36 0,-2 0 4 16,-1-1 12-16,-1 1-12 0,-3-2-5 0,-4 7-13 15,-3-1 30-15,-1 2-31 0,-1 7-15 0,0 0 2 16,-13-12-44-16,-3 9-51 16,-2-1-18-16,3 4-26 0,-5 0-32 0,8 0 19 15,-5 0-183-15,-4 0-123 0,-20 14 37 0,19-7 2 16,-3 0 30-16,3 3 70 0,-1-1 21 15,3 2 6-15,0-2-8 0</inkml:trace>
  <inkml:trace contextRef="#ctx0" brushRef="#br0" timeOffset="164443.3">24050 4045 412 0,'-3'1'373'0,"-1"-1"-8"0,1 1-62 0,2 1-28 16,-1-2-11-16,0 0-40 0,2 2-26 0,0 2 47 15,0-2-20-15,4 1-23 0,-1 1-38 16,6 6-15-16,3 1-25 0,-1 2 16 0,1-1-13 16,2 3-35-16,-3 0 7 0,1 1-1 15,-1 3-13-15,-3-1 5 0,-1-2 3 0,-3 4-22 0,-1-1 19 16,-2 0-24-16,-1-11 10 0,0 5-2 15,0-1-8-15,-12 16 4 0,6-15 2 0,1-5 9 16,-1 0-2-16,2-6-8 0,-1 2 2 0,-1-4 3 16,2-2-8-16,-1 0-10 0,5 2 1 15,0 0-4-15,-15-16-18 0,7 4-4 0,4-3 2 16,1-1-2-16,2-3-8 0,1 10-12 16,0-4-9-16,18-15-14 0,-9 11 1 0,2 1-19 15,5 1-12-15,-1 0-12 0,2 4 2 16,-1-3-33-16,2 1-9 0,1 1 11 0,-1 3-51 15,0 0-47-15,-2 1-37 0,-1 0-48 0,0 0 27 16,-2 6-219-16,0-5 35 0,-4 0 33 0,0 6-58 16,-3-1 30-16,-3 2 27 0,-3 0 39 15,0 0 2-15,0 0 39 0,0 0 19 0</inkml:trace>
  <inkml:trace contextRef="#ctx0" brushRef="#br0" timeOffset="164711.9">24364 4238 510 0,'1'3'356'0,"0"0"-14"0,1 1-32 16,-2 0-23-16,1 1-31 0,1 1-15 16,-1-2-32-16,0 4-22 0,-1 1 37 0,4 23-44 15,-3-12 5-15,-1 1-29 0,1-2 6 0,-1-7-39 16,0 0-5-16,0 2-28 0,0-1-15 15,0-2-26-15,0-1-3 0,0-2-53 0,0-1-42 16,0-2-18-16,0-5-30 0,0 0-57 0,11 10-59 16,-5-10 19-16,-2-3 19 0,2 1 15 0,5-7 15 15,7 1-303-15,-7 1 31 0,4-3 27 16,-4 0 24-16,-3 2 51 0,2-4 19 0</inkml:trace>
  <inkml:trace contextRef="#ctx0" brushRef="#br0" timeOffset="164911.42">24548 4371 1047 0,'1'0'313'0,"0"0"68"16,-1 2-5-16,-2-1-31 0,2 2-6 16,-3 2-17-16,0 1-22 0,1 0-26 15,-5 12-50-15,-2-3-2 0,0 0-25 0,-1 3-33 16,2-3-24-16,1 2-22 0,1-4-37 0,0-2-38 16,2-3-59-16,3 1 1 0,0-1-92 15,0-3-32-15,1-5-48 0,0 0-52 0,0 0 21 16,0 7-278-16,14 13 38 0,-9-11 32 15,0 7 31-15,0-6 27 0,-3-2 14 16,2 6 13-16,-4-6 13 0,0 5 48 0</inkml:trace>
  <inkml:trace contextRef="#ctx0" brushRef="#br0" timeOffset="165560.16">24073 5203 634 0,'1'-7'232'0,"1"1"-26"0,2-9 21 16,-3 3-36-16,-1 12 16 0,4-20-5 0,-3 11-5 15,2 0-24-15,1-5-8 0,-1 2 28 16,0 4-19-16,-1 0-21 0,0 3-16 0,-1 0 28 16,1 3-18-16,1 0-50 0,-1 1-10 0,2 1 20 15,1 2 20-15,-2 2-3 0,6 9-1 0,-2 2-3 16,1 2-8-16,-2 3 0 0,-3 3-11 0,-1 1-17 16,-1 1-7-16,-1-3 11 15,0-10-6-15,0 4-12 0,0 1-2 0,-14 18-3 16,9-19 4-16,-1-3 7 0,1-4-8 0,-1-2-7 15,3-2 5-15,-3-2-8 0,2-3-4 16,-1 2-10-16,5-2 7 0,0 0-20 0,-10-10 7 16,7-6-9-16,1-3-2 0,2 8-13 0,0-6-4 15,0-5-12-15,18-26-7 0,-6 26-3 16,-1-2-7-16,2 3-6 0,1-1-1 0,1 5-9 16,1 1 4-16,-3 3-34 0,2 1-2 0,-6 7-9 15,-1 2-9-15,0 3 9 0,-8 0-62 16,7 0-15-16,0 0-65 0,12 18-64 15,-6-7 28-15,-2-1-217 0,1 2-31 0,-3-1 50 16,2 2 41-16,-4-1 27 0,2-1 25 0,-4-1 26 16,0-1 33-16,-2 0 40 0,1-3-61 15</inkml:trace>
  <inkml:trace contextRef="#ctx0" brushRef="#br0" timeOffset="165750.68">24384 5264 672 0,'0'0'381'0,"0"2"-21"0,-1 1-23 16,-2-1-58-16,2 3-16 0,-1 2-43 16,0-2-25-16,-4 11 11 0,3 2-37 0,1 1-12 15,0-1-16-15,2-9-60 0,0 5-2 0,0-1-59 16,0 1-29-16,0-2-27 0,0 3-52 16,11 10-63-16,-9-16 14 0,1-5-277 0,-2 1-4 15,2-2 54-15,1-1-22 0,2-2 58 16,-2 0 33-16,0 1 12 0</inkml:trace>
  <inkml:trace contextRef="#ctx0" brushRef="#br0" timeOffset="166124.22">24503 5424 1168 0,'3'-7'453'0,"0"1"-36"0,8-6-38 15,-5 4-30-15,3-3-37 0,-2 4-19 0,1 3-19 16,-1 1-25-16,1 0-44 0,-3 1-17 0,-5 2-10 15,8 0-18-15,-1 0-16 0,-7 0-15 16,26 14-26-16,-15-5-15 0,-3 2-4 0,-3-2 5 16,-2 8-9-16,-3-2-21 0,0-9-7 0,-11 17-2 15,3-9-4-15,-3-1 0 0,-1 1-10 16,-3-2-2-16,2 0 5 0,-3-1 2 0,0-4-19 16,2-1 5-16,-1 2 2 0,0-4 0 0,3-2-20 15,12-2 13-15,-8 0-10 0,1 0 5 16,7 0 0-16,-7 0-30 0,7 0-7 0,0 0 0 15,-7 0-18-15,7 0 6 0,-7 1-9 16,11-1-10-16,-1 0-16 0,4-2 5 0,-2 2-15 16,12-3-14-16,6-1 9 0,-2 3-22 15,1-1-28-15,2-1-29 0,-1-1-31 0,1 1-36 16,1 1-40-16,2-3 25 0,1 2-247 0,4-1 14 16,-2-1 33-16,1 2 65 0,3-4 26 0,5 2 23 15,-3-4-1-15,3-1 24 0,-1 0 28 16</inkml:trace>
  <inkml:trace contextRef="#ctx0" brushRef="#br0" timeOffset="167140.96">25284 1998 780 0,'14'16'276'15,"17"22"-13"-15,-16-17-30 0,-4 1-15 0,1 3-36 16,-2-2-11-16,-3 5-19 0,-3-5 7 0,-1 0-19 16,0-1-20-16,-3-2-4 0,0-10-8 15,0 2 12-15,0 2 1 0,-13 10-3 16,11-16-13-16,-1-1 36 0,0-5 5 0,0 2-5 16,2 0-1-16,-2-2-23 0,1-2 3 0,-2 0-14 15,1-2-6-15,0 1-13 0,-1-2 7 0,2-1-11 16,0-1-6-16,0 0-6 0,-2-10-11 15,2-2-13-15,2 7 1 0,0-5-14 0,0-4-2 16,16-21-6-16,-6 19-3 0,2 1-14 0,2 1-12 16,1 0 12-16,1 1-10 0,2 2-20 15,-2 1-1-15,1 3-5 0,1 1-22 0,-2 0 2 16,2 3 4-16,-2 2-80 0,-3 3-15 16,-13 3-1-16,9 0-38 0,-1 0-27 0,14 15 19 15,-13-10-254-15,-2 2-39 0,-3 0 22 0,-1 0 36 16,-1-1 28-16,-1 2 24 0,3 7 24 0,1 0 12 15,-3-3 10-15</inkml:trace>
  <inkml:trace contextRef="#ctx0" brushRef="#br0" timeOffset="167405.18">25722 2239 616 0,'0'0'328'0,"-1"3"-63"16,0-1-25-16,0 0-7 0,-1 4-15 0,1-1-25 16,-2 11-9-16,-1 3-13 0,1-4-18 15,-1 7-14-15,1-2-21 0,1 3 7 0,-2-3-15 16,1 1-18-16,2-1 10 0,-1-2-38 0,2-9 8 16,0 2-20-16,0-1-16 0,0-1-28 15,0-1-31-15,0-1-33 0,0-7-54 0,12 15-28 16,-9-13 13-16,3-2-301 0,-1 0 30 0,2 0-19 15,-1-2 25-15,3 2 24 0,18-17 16 0,-11 5 0 16</inkml:trace>
  <inkml:trace contextRef="#ctx0" brushRef="#br0" timeOffset="167840.34">25883 2344 219 0,'-2'-5'412'0,"1"0"-31"0,0-2-56 16,-2 1-31-16,3-1-10 0,-2 1-36 15,2 1 16-15,0 0-14 0,0 5-47 0,0 0-24 16,0-8-10-16,0 8-27 0,0-5-22 16,14-4 4-16,-10 9-7 0,0 0-12 0,1 2-29 15,0 1-7-15,0 1-8 0,2 10 8 16,-3-5-17-16,-1 2-7 0,-1-1-4 0,-2-1-19 16,1-1-3-16,-1-8 16 0,0 6-11 0,0 5-2 15,-10 12-3-15,7-15 19 0,-1-2-2 0,0 0-16 16,1-1 0-16,0-2 10 0,-1-1-18 15,1 1 6-15,-1-3-16 0,1 0 8 0,1-2 16 16,-1 1-3-16,0-1-2 0,-1 1-2 16,4 1-15-16,0 0-13 0,-2-7-9 0,2 5 16 15,1 2-1-15,1-2 1 0,2 0 2 0,0 2-1 16,0 2-31-16,12 5 2 0,0 0 18 16,-2 3 2-16,2-1 0 0,-1 3 1 15,0 1 30-15,-2 0-6 0,0 3 2 0,-3 2-23 0,1-3 18 16,-3 0-1-16,-4-2-2 0,-2 0 0 15,-2-13-1-15,0 8-16 0,-16 14 14 0,5-12-1 16,-6-1-63-16,-4 0-36 0,-4-3-78 16,-2-1-69-16,-3-3 21 0,3 2-264 0,0-1 35 15,-1 1 34-15,5-1 28 0,-4 3-39 0,5 0 26 16,-5 2 67-16,8 4 37 0,5 5 26 0</inkml:trace>
  <inkml:trace contextRef="#ctx0" brushRef="#br0" timeOffset="168402.85">25336 3341 322 0,'2'-3'366'15,"8"-8"-28"-15,-3 5-48 0,1 2-14 0,-2-1-36 16,4 2 5-16,-2 3-52 0,-8 0-22 16,11 0 0-16,11 16-1 0,-9-7-42 0,0 2 10 15,1 3-24-15,-3 4-5 0,-3-1 0 0,2 1-43 16,-4 0 13-16,-1-3 14 0,-1 0-16 16,-4-2-7-16,3-3 13 0,-2-1-9 0,-1-9-7 15,0 7 9-15,0-7 4 0,0 7-5 16,0-7 8-16,0 0-7 0,-13 11-11 0,9-11 6 15,1 0-20-15,-2-1 5 0,1-3-1 0,-3-8-8 16,-2 3 4-16,6-4-19 0,2 1 4 16,1 12-24-16,0-14 10 0,0-3 1 0,13-18-3 15,-5 17-13-15,5 0-3 0,-2 4-1 0,3-1-30 16,0 3 4-16,-1 3-30 0,1 1-15 16,1 3-36-16,-2 1-15 0,-4 3-40 0,2-1-23 15,-2 2-32-15,-9 0 18 0,8 0-290 16,5 0 13-16,13 12 47 0,-18-9 26 0,-2 2 41 15,0 0 11-15,-2 1 23 0,8 3 14 0,-8 0-16 16</inkml:trace>
  <inkml:trace contextRef="#ctx0" brushRef="#br0" timeOffset="168660.54">25649 3451 635 0,'-1'0'341'0,"0"1"-49"16,0 1-27-16,0 1-5 0,1 2 0 0,-1 0-24 16,1 3-27-16,0 9-25 0,0-7 1 0,0 5-21 15,0 5 16-15,0-1-3 0,-7 21-32 16,7-19-6-16,0-3-29 0,0-3-14 0,0-3-23 16,0-12-16-16,0 9-7 0,0-1-67 15,12 5-33-15,-1-5-28 0,1-4-31 0,-1-2-50 16,-2-2-38-16,-9 0 15 0,15 0-259 0,16-16 0 15,-15 6 39-15,2-3 30 0,-2 1 25 16,-1-2 19-16,1-1 5 0,-5 2-4 0</inkml:trace>
  <inkml:trace contextRef="#ctx0" brushRef="#br0" timeOffset="168904.7">25870 3541 468 0,'-1'-1'345'0,"-1"0"-26"15,0 2-19-15,-1 0 39 0,1 1-44 0,-2 1-3 16,-6 9-1-16,6-3-22 0,-3 6 0 15,0 2-2-15,1 0-27 0,-1 1-12 0,3 0-10 16,0 0-24-16,2-1-25 0,2-2-7 16,-2 1-26-16,2-16-16 0,0 10-8 0,0 3 5 15,19 11-24-15,-11-18-3 0,2 2-28 0,1-4-34 16,0-2-21-16,-1 0-47 0,-10-2-29 16,16 0 7-16,1 0-105 0,18-13-25 0,-17 5-45 15,-1 1-43-15,-1-2 29 0,0-2-143 0,-3 2-71 16,-5 2-4-16,4 0 59 0,-6 0 1 15,-3 1 25-15,-1 2 25 0,-1-2 22 0,-1 5 9 16,0 1 133-16</inkml:trace>
  <inkml:trace contextRef="#ctx0" brushRef="#br0" timeOffset="169092.7">26052 3692 544 0,'0'-7'230'0,"-10"-1"12"0,9 6-6 15,0 0 15-15,0-1-6 0,0 3-14 0,0-2-2 16,1 1-36-16,-1 1-9 0,0 1-1 16,0 1-18-16,0 0 42 0,1 2 0 0,-1 0-14 15,0 3-5-15,-2 10-15 0,0-1 0 0,2 3-31 16,0-2-16-16,1 2-18 0,0-10 5 0,0 4-21 15,0 0 1-15,0 3-22 0,0-2-22 16,0-3-48-16,0 1-29 0,0-2 1 0,0-3-104 16,0-1-48-16,0-6-71 0,0 0 20 15,0 6-272-15,0-6 20 0,0 0 47 0,0 8 34 16,0-8 29-16,0 6 36 0,0-6 12 0,0 8 40 16,-12 12 12-16</inkml:trace>
  <inkml:trace contextRef="#ctx0" brushRef="#br0" timeOffset="169586.53">25391 4202 953 0,'-2'-3'301'16,"2"3"-16"-16,0-2 0 0,2 2-23 16,1 0-15-16,1 0-30 0,0-1 25 0,1 3-36 15,9 5-10-15,-2-3-37 0,0 7 0 16,-1 0 3-16,2 2-20 0,1 3-14 0,-2 3-5 15,-1 1 3-15,-4-1-14 0,2 4-11 0,-4-4 5 16,-2 0-13-16,-3-12-8 0,0 3 3 16,0 4-6-16,0-1-9 0,0-2 7 0,-10 6 4 15,6-12 0-15,0-2-5 0,0-3-3 0,1 0-7 16,0-2-16-16,1-1-8 0,0-2-7 16,1-2 1-16,1-1-5 0,0-9-9 0,0 7 7 15,0-5-17-15,15-22-7 0,-4 13-16 0,0 6-13 16,3-2-2-16,-5 7-13 0,4-3-6 15,3 5-23-15,0-1-8 0,-1 1 6 0,-1 4-55 16,2 0-37-16,-1 0-28 0,-1 3-60 16,-3 1 24-16,-3 0-155 0,-8 3-147 0,7 0 54 15,-7 0 35-15,8 0 29 0,-8 0 30 0,7 0 26 16,-7 0 25-16,0 0 18 0,8 0 15 16</inkml:trace>
  <inkml:trace contextRef="#ctx0" brushRef="#br0" timeOffset="170034.74">25750 4335 834 0,'-1'4'343'0,"-1"0"-42"0,0 2-15 16,0 0-41-16,0 10 7 0,-1-4-29 16,-1 3-27-16,2-3-22 0,-1 4 28 15,-1 0-12-15,4-3-30 0,0-1-5 0,0-2-19 16,0-10-14-16,0 8 0 0,0-1-25 0,0 0-6 15,0-7-13-15,0 8-15 0,0-8-5 16,0 5-7-16,0-5 0 0,0 0 1 0,13 13-21 16,-10-12-8-16,1 1 14 0,0-1 7 0,-1 1 6 15,0 0-24-15,2-1-4 0,-1 0 14 0,-1 0-1 16,1 1-8-16,0-2 3 0,-1 3 4 16,1-2-15-16,-2 0 4 0,3 1 12 0,-2 0-23 15,-1 1 3-15,1 0 2 0,0 0-3 16,-1 1 10-16,1 1-10 0,3 8-7 0,-3-4 1 15,2 0 20-15,-4-1-25 0,0 1 10 0,0-2-7 16,-1-7 17-16,0 7-21 0,0-1 15 16,0 1-3-16,0-7-8 0,0 7-5 15,0 0-12-15,0-7 19 0,0 7-4 0,0-7-2 16,0 6-2-16,0-6-14 0,0 0-22 0,0 0 8 16,0 0-11-16,0 0 3 0,0 7-61 0,5-2-30 15,-6-5-28-15,-1-1-38 0,0-1-49 0,0 1 21 16,-3 0-243-16,2-2-16 0,5 2 36 15,-3-3 46-15,2 4 32 0,1-4 6 0,1 1 32 16,1 0 18-16,8-5 8 0</inkml:trace>
  <inkml:trace contextRef="#ctx0" brushRef="#br0" timeOffset="170436.34">25918 4442 823 0,'-1'-2'391'0,"-1"0"-43"15,0 0-45-15,1 0 38 0,0 0-6 0,1-1-46 16,0-1-23-16,1 2-28 0,1 0-29 0,1 1-25 16,2-2-17-16,9-4-24 0,1 3-15 0,2-2-14 15,1 2-24-15,-1 2-25 0,8-1-39 16,-7 0-2-16,-2 1-80 0,-6 0-17 0,1 0-19 15,-2 1-58-15,-2-1-43 0,-1 2 19 0,-1-1-161 16,-1-1-143-16,-1 2 31 0,2-1 58 16,-3 1 3-16,0 0 23 0,-1-1 26 0,0 1 2 15,-1 0 42-15</inkml:trace>
  <inkml:trace contextRef="#ctx0" brushRef="#br0" timeOffset="170760.71">25660 4362 314 0,'2'-2'299'0,"-2"1"-55"0,0-1-37 16,0 2 3-16,1-1-15 0,1 2 18 0,0 1-4 15,-1 2 25-15,0 1 0 0,-1 4-28 16,-1 12-5-16,1-9 25 0,0 7-24 0,0 2-13 16,-10 27-42-16,7-21 19 15,-1 0-38-15,2-2-14 0,-1-3-40 0,3-3-5 16,-1 2-7-16,0-7-53 0,1-5-63 16,0-1-39-16,0-8-52 0,0 0-54 0,0 0 19 15,0 5-277-15,0-5 40 0,13 8 5 0,-10-10 40 16,1 0 5-16,1-3 36 0,4-5 15 15,0 0 20-15</inkml:trace>
  <inkml:trace contextRef="#ctx0" brushRef="#br0" timeOffset="171462.09">25256 5184 1052 0,'-3'-2'382'16,"1"-1"-68"-16,0-2-41 0,0 1 52 0,1 1-23 16,1-1-22-16,0 1-2 0,0 0-45 15,1 1-13-15,1 2-15 0,1 0-18 0,0 3-15 16,6 9-11-16,1 0-18 0,1 5-7 0,-2 0-11 16,1 3-26-16,1 0 6 0,-2 3-18 15,1 1-4-15,-3-5-11 0,0 1-3 0,-1-2-15 16,-2 0 4-16,-1-6-1 0,0-3 1 0,-3-2-4 15,0-2 2-15,0 0-24 0,0-5 6 16,0 0-13-16,0 0 1 0,0 0 4 0,0 0-4 16,0 0 11-16,-11 8-11 0,8-11 7 15,1 2-13-15,0-3-3 0,0 0 14 0,-1-1-23 16,1 1 9-16,2-3-9 0,-1 0 13 16,1 0-15-16,0 0-5 0,0-5-3 0,17-17 22 15,-8 12-13-15,3 3-1 0,2-3-16 16,4 2-21-16,2-2-1 0,0 3-14 0,1 1-26 15,2-1-17-15,-2 2-11 0,3 5 9 0,0-1-112 16,-1 1-11-16,-5 2-40 0,1 1-32 0,-10 4 26 16,2 0-171-16,-1 0-90 0,9 11 48 15,-17-6 23-15,1 0 45 0,0 0 36 16,-1 1 24-16,-2-2 25 0,0 3 29 0,0-2 11 16</inkml:trace>
  <inkml:trace contextRef="#ctx0" brushRef="#br0" timeOffset="171702.74">25669 5321 781 0,'-1'6'411'16,"0"1"29"-16,-2 11-46 0,-2 0-26 16,1 0-14-16,-2 1-45 0,2 1-6 0,-3 0-44 15,-1 1-14-15,2 6-50 0,-2-9 0 0,0-1-38 16,2-2-39-16,0-1-31 0,2-2-40 15,1-6-45-15,1 1 0 0,1-5-100 0,1-2-21 16,0 0-56-16,0 0-81 0,6 5 23 0,-2-7-251 16,0 1 28-16,4-1 65 0,7-5 6 15,3-1 3-15,-2-2 55 0,3 3 22 0,2-5 20 16,-3 0-3-16</inkml:trace>
  <inkml:trace contextRef="#ctx0" brushRef="#br0" timeOffset="172040.15">25885 5415 707 0,'4'-3'386'15,"-2"2"-9"-15,0-1-51 0,-1 0-7 0,0 2 0 16,-2 2 2-16,0-2-25 0,-1 2-12 16,-1 0-14-16,-1 1-21 0,0 2-22 0,-9 6 1 15,1 4-20-15,-1 2-34 0,-1 0-16 0,0 1-4 16,1 3-28-16,1 1 6 0,0-2-31 16,3 4-9-16,0-7-15 0,2 2 5 0,2 0-18 15,1-1-26-15,3-11-7 0,1 2 11 0,0-9-21 16,0 0-7-16,0 7-5 0,14 3-1 15,-7-7-11-15,0-3-4 0,2 0 4 0,0 0 8 16,4 0-4-16,3 0-1 0,17-12 8 0,-23 7-1 16,-1 2-2-16,-4 0 4 0,1 0-5 15,-3 0 8-15,-2 1-8 0,-2 1-7 0,-1 1 8 16,0-3 8-16,-4 2 1 0,0 1-22 0,-1 0-3 16,0 0-39-16,-2 0-62 0,2 1 11 15,7-1-96-15,-7 0-56 0,-6 0-60 0,1 0 28 16,1 0-240-16,1 0 25 0,3 0 37 0,7 0 34 15,-7 0 20-15,7 0 65 0,-8 0-2 16,8 0 20-16,-7 6 11 0,-1 6-14 0,9-8 71 16</inkml:trace>
  <inkml:trace contextRef="#ctx0" brushRef="#br0" timeOffset="172213.62">25781 5803 468 0,'1'5'573'0,"-1"-4"-79"0,0 1-72 0,0 0-45 16,0-1-33-16,0-1-53 0,0 2-33 15,0-4-15-15,0 1-53 0,0 1-40 0,0-2-59 16,1 0-9-16,-1-1-95 0,0 0-57 0,-1-1-64 16,2-1 12-16,-2-1-266 0,1 2-58 0,-3-13 15 15,3 8 47-15,-12-24 35 0,4 9 12 16,-3-3 23-16,0-5 27 0,-4 0 10 0</inkml:trace>
  <inkml:trace contextRef="#ctx0" brushRef="#br0" timeOffset="173579.31">21149 1659 360 0,'0'0'267'0,"13"0"-29"16,-13 0-25-16,0 0 15 0,0 0-24 0,25-8-9 15,-24 6-14-15,-1 2-45 0,-1 0-1 0,-1-2-3 16,-1 1-25-16,-1 0-14 0,-2 0-1 16,-2 1-28-16,1 0 9 0,-12 1 11 0,8-1-19 15,-5 0-2-15,0 0-4 0,-4 0 9 16,-18 14-37-16,19-8-5 0,-1 2 18 0,1 4-23 16,2 3 20-16,2-1-3 0,-1 3-7 0,0 3 1 15,3-1 17-15,0 5 1 0,3 1-12 0,3 2 7 16,0-1-1-16,2 3-9 0,2 3 0 0,2-1-2 15,-3 0 12-15,4-16 15 0,0 9-5 16,0 2-25-16,0 3 14 0,12 32-7 0,-12-30-24 16,0 1 36-16,1 1-13 0,0-2-25 15,-1-15-3-15,0 10 1 0,0 3 31 0,0 5-2 16,0 3-11-16,0-1-2 0,0 1 17 16,-12 37-2-16,11-38 8 0,-1 0-1 0,0 1-6 15,2-3-3-15,-1 3-4 0,1-2-4 0,0-18-27 16,0 10 27-16,0 4-8 0,0 1-9 15,0-1-2-15,0 3 19 0,0 0-5 0,0-1 0 16,0-1 16-16,0 3-18 0,0-4-5 0,0 2 1 16,0-1-12-16,-6 35 5 0,4-34-9 15,-3 0 11-15,3 0 0 0,-2 2 11 0,1-2-19 16,0-1 12-16,0-2-17 0,1 3 7 0,1 1 6 16,-1-3-9-16,2-15 17 0,0 8 3 15,0 2-11-15,0 2 10 0,0 0 3 0,0 0-4 16,12 32-11-16,-7-33-1 0,0 4 5 0,2-1-12 15,-2 1 14-15,2 1 7 0,1 0-12 16,-5-1 7-16,-1 2-3 0,2-2-6 0,-2 0 0 16,0-2 15-16,-1 5-1 0,-1-1-7 0,0-18 0 15,0 8 8-15,0 2 2 0,0 2-9 0,0 0 9 16,0 2-9-16,-14 25-1 0,12-29-4 16,0 4-5-16,2-2 13 0,-2-2-13 15,0 3 11-15,-1 3 8 0,1 1-11 0,-1-3 22 16,1 1-4-16,0 4-11 0,0 1-5 15,0 4 15-15,-3-4 3 0,3 2-15 0,-1 0 1 16,1 1 8-16,0 0-7 0,2-1 4 0,-3 0-1 16,3-18-16-16,0 8 14 0,0 3 2 0,0 3-6 15,12 34-2-15,-7-33-18 0,0 0 0 16,1 0 14-16,2 0 2 0,-2 0-3 0,3 0 2 16,0 1-18-16,0 0-5 0,-4-1-18 0,-1-1-19 15,-2-2-4-15,0 1-15 0,-1 2-16 16,-1-19-15-16,0 5-19 0,0 4 11 0,0-1-40 15,0-2-29-15,0-3-13 0,0-6-6 0,8 8-46 16,-6-18-32-16,5 0 24 0,1-2-207 16,13-2-24-16,-9 2 54 0,29-10 15 0,-9 0 42 15,9-1 14-15,3-1 43 0,8 2 19 16,12-2 12-16,8-3 6 0</inkml:trace>
  <inkml:trace contextRef="#ctx0" brushRef="#br0" timeOffset="174999.14">25949 1671 226 0,'0'0'247'16,"0"0"-41"-16,0 0-27 0,0 0-11 0,14 0-33 16,-14 0 23-16,0 0-13 0,28 0-7 15,-22 2-5-15,13 1-6 0,-4-1 9 0,3 1-30 16,3 0 1-16,1 1-19 0,3 0 0 0,3 1-9 15,4 0-6-15,-2-4-10 16,4 3-7-16,3 1-7 0,7 0 6 0,2 0-9 16,0 2-7-16,0 1-9 0,-5 0 2 0,-2-2-11 15,-4 1 4-15,-2-2-7 0,-7 2 5 0,0 0-4 16,-6 0-1-16,-1 1 5 0,-4-1-13 16,-8 2 23-16,-4-3-10 0,2 1-14 0,-5-2 0 15,0 2 8-15,0-7 0 0,0 12 5 16,0 1-4-16,-16 17-20 0,11-11 11 0,-4 0-3 15,3 1-2-15,0 0 11 0,2 1-7 16,0-3 13-16,0 4-11 0,-1 2-1 0,1-3 6 16,2-1-8-16,0 2 11 0,2 1 12 0,-1 0-9 15,1-12-9-15,0 7 1 0,0 5 4 0,0 2 5 16,0 2-2-16,0 3 0 0,0 1 0 0,0 0-6 16,0 2-1-16,0 1 5 0,0 1 0 15,0 3 6-15,0 2-6 0,0 2-2 0,0 1 7 16,0 1-13-16,0 2-10 0,0 2 15 0,0 2-15 15,0 1 8-15,14 57 2 0,-6-51 1 16,0 2 8-16,0 1 5 0,3-1 7 16,-2 4-19-16,3-4 13 0,-3 0 5 0,-2 0-6 15,-1 0-3-15,2-1-11 0,-3 0 4 0,-2-1 1 16,-1-2 15-16,0-2 10 0,-2-1-23 0,0-25-6 16,0 11-16-16,0 7 12 0,-10 49 3 15,9-42 15-15,-4-4-23 0,1 2 28 0,1-1-9 16,0 0-3-16,-1-3-17 0,0 2-5 0,-1-2 27 15,3 1-9-15,-5 0-6 0,1-2 2 16,-2 2-6-16,0-4 1 0,-3 6 37 0,2-3-3 16,-2 2 9-16,-3 0 0 0,2 1-8 15,-2 0 12-15,0-1-13 0,0 4 15 0,4-2-22 16,-1-4-18-16,0 2 19 0,4 1 0 0,1-1-3 16,2-2 2-16,3-3-11 0,0-2 11 15,1-19-20-15,0 8 13 0,0 4-7 0,0 1 8 16,0-1-11-16,10 36 2 0,-7-40-2 0,-3 3 2 15,0-3-3-15,0-5 8 0,0-12-1 16,0 5 8-16,0 3-13 0,-11 18 7 0,8-20-9 16,-2-2 20-16,-1 0-2 0,-1-3-8 0,1 1 4 15,-2-1 7-15,0 0-15 0,-2-2 8 0,2-1 6 16,-2 1-2-16,2-1 11 0,-1-1-4 16,0 0-11-16,-2 0 2 0,3-3 7 0,-3 0-7 15,-2 1-8-15,3-2 10 0,-5 0 5 0,0-2-5 16,-3 1-5-16,0-3-7 0,-3 3 4 15,0-2-6-15,-1 2 1 0,-2-3-13 0,-4 1 10 16,-1 2-11-16,-1 0 14 0,-2-3-19 16,1 0 5-16,0 4-12 0,-1-2-25 0,-3-2-24 15,-3-2-33-15,0 0 9 0,17 0-126 0,-10 0-53 16,-41-14 25-16,27 6-316 0,-1-4 33 0,1-3 19 16,-1-6 48-16,3-3 43 0,-1-3 6 15,3-5 53-15,-1 1-14 0,3-5 98 0,1 2-40 16,-3-2 10-16</inkml:trace>
  <inkml:trace contextRef="#ctx0" brushRef="#br0" timeOffset="182616.77">873 8156 563 0,'0'-13'338'0,"0"13"-23"0,-15 0-31 0,15 0-26 16,0-15-11-16,-19-6 1 0,19 12-23 15,0 6-25-15,2 1-24 0,-2-3-18 0,5 6-2 16,5 0-10-16,3 2-15 0,1 2-17 0,3 0 0 16,3 11-1-16,0 1 13 0,1 1-22 15,-2 5 6-15,-1 2-3 0,0 1-16 0,-2 3-8 16,-3 0-8-16,-3 0 13 0,1-3-1 15,-5-2 4-15,-2-4 4 0,0 2-1 0,-4-2 2 16,0-4 1-16,0-6 3 0,0 1-16 16,0 0 24-16,-16 4-29 0,7-11 7 0,-3-4 12 15,1 0-32-15,11 0-2 0,-11 0 2 16,-16-16-11-16,15 3 13 0,1-1-28 0,0-4 10 16,0-2-4-16,6-1-1 0,1-3-13 0,2 0-8 15,0 0 13-15,2 11-25 0,0-4 15 0,11-21-17 16,-3 17 1-16,4 1 4 0,3 1-24 15,1 0 32-15,0 5-32 0,4 1 14 0,1 0-19 16,0 4-11-16,0 4-38 0,-5 0-14 16,4 2-19-16,1 2 8 0,1 1-108 0,-13 0-17 15,4 0-31-15,1 0-39 0,-1 0 24 0,1 0-273 16,-5 0 26-16,9 12 37 0,-12-8 51 16,-3 2 24-16,-1 1 13 0,2 10 31 0,-4 4 8 15,5-1 40-15,0 4 4 0,3 1 12 16</inkml:trace>
  <inkml:trace contextRef="#ctx0" brushRef="#br0" timeOffset="182972.73">1434 8515 879 0,'-2'-2'415'16,"2"0"15"-16,-2-1-57 0,2 2-20 0,-2-2-54 15,1 3-19-15,1 0-30 0,0 2 3 0,0 0-8 16,1 3-13-16,5 8 8 0,-1 4-15 0,-3 2-17 16,5-1-19-16,0 5-9 0,-1-1-12 15,-1-2-27-15,-1 2 10 0,3-2-43 0,-3 1-8 16,-3-2-1-16,1-5-13 0,2 3-1 15,-4-5-35-15,2-5-27 0,-1-1-26 0,0 0-29 16,-1-1-40-16,0-3-62 0,0-2 13 0,0 0-146 16,0 0-89-16,0 0 31 0,0 0-209 15,13-23 15-15,-5 8 58 0,1 0 9 0,5-2 56 16,1 1 27-16,2-1 25 0,1 3-8 0,6 2 72 16,3 1 27-16,4-1 8 0</inkml:trace>
  <inkml:trace contextRef="#ctx0" brushRef="#br0" timeOffset="183360.77">2118 8385 806 0,'-16'-4'340'0,"5"-1"-12"0,2 3-40 16,1-1 67-16,2 1-30 0,2 0 15 0,0 0-38 16,-1 1-1-16,2 0-13 0,-1 1-14 0,1-2-14 15,1 2-31-15,0-1-4 0,2-1-27 16,0 1-9-16,2 1-20 0,6-1 3 0,-2 1-4 16,17 4-20-16,-10-4-1 0,7 0-17 0,27 8-27 15,-20-5 1-15,0 0-12 0,-2 4 13 16,4-2-12-16,-2-1-34 0,-5 2-20 0,0 0-14 15,-1-5-14-15,-2 3-11 0,-5-1-37 0,-4-2-22 16,-3 0-23-16,0 0-37 0,-7-1-42 16,0 0 17-16,0 0-139 0,0 0-48 0,6 0 30 15,0-3-235-15,-6 3-6 0,-4-3 43 0,0 3 49 16,-3 0 47-16,-10 5 24 0,-3-3-23 16,2 4 69-16,-2-2 21 0,-2 1 16 0,4 5 41 15,-4-3-13-15</inkml:trace>
  <inkml:trace contextRef="#ctx0" brushRef="#br0" timeOffset="183610.44">2061 8542 481 0,'-8'3'482'16,"0"0"-19"-16,2 0-44 0,2-1-45 15,-1 1-9-15,1-2-36 0,2 2-13 0,-1-2-20 16,0 1-39-16,1-1-19 0,2 2 3 0,5 0-6 16,0-1-29-16,12 3-8 0,5 2-19 15,1-3-19-15,3-1-23 0,3 0-3 0,0-2-13 16,-1 2-27-16,1-1 0 0,0 1-2 15,1-3-18-15,-3 3-23 0,-13-3-10 0,5 0-24 16,0 0-44-16,1 0-36 0,-4 0-27 0,-2 0 9 16,-4 0-101-16,-2 0-38 0,-1 0-35 15,-7 0-72-15,9 0 28 0,-9 0-227 0,0 0 28 16,0 0 50-16,0 0 8 0,8-5 26 16,-9 4 63-16,-1-1 7 0,2 0 65 0,-1 0 9 15,2 0 0-15,1 1 12 0</inkml:trace>
  <inkml:trace contextRef="#ctx0" brushRef="#br0" timeOffset="184624.85">2940 8172 345 0,'0'-13'379'0,"0"13"-47"15,28-28-25-15,-25 23-7 0,0 1-7 16,-1 1-22-16,0-1-32 0,-1 0-4 0,0 3-10 16,-1-2-11-16,0 3-38 0,0 0-1 0,0 0-9 15,0 0-30-15,-9-5 2 0,-3 13 0 16,0-2-8-16,-2 6-21 0,-2-1 6 0,0 6-2 16,0 1 4-16,-2 5 6 0,2 1 8 0,-3 7-6 15,2 3-13-15,-2 6 6 0,5-1-8 16,-2 3 9-16,2 2-16 0,2 0-11 0,2 1-6 15,5 0 2-15,1-1-17 0,4-21-20 16,0 11-5-16,17 40-5 0,-2-33-28 0,0-6-9 16,6-2-24-16,0-2-36 0,3-8-33 0,5-2 8 15,-4-4-115-15,2-8-54 0,2-3-69 16,2-4 30-16,-15-2-278 0,5 0 24 0,32-12 59 16,-25 3 52-16,-1 1 16 0,-1-6 40 15,1 1 31-15,2 1 21 0,-3-1 18 0,1 2-18 16,1 0 56-16</inkml:trace>
  <inkml:trace contextRef="#ctx0" brushRef="#br0" timeOffset="-213229.03">3320 8444 379 0,'0'-13'320'0,"0"13"-34"15,0 0-31-15,10-29-31 0,-12 22-3 0,-1 4-15 16,0-3-23-16,0 2-1 0,1 0 12 16,0 2-36-16,-2-4-17 0,1 5-8 0,-1-3 5 15,-1 4-30-15,-1 0 4 0,1 2-16 0,-2-2 19 16,-14 18-13-16,5-7 25 0,4 6-9 0,-1 3-10 15,3 3 10-15,1 4-6 0,1-3 0 16,2-2-14-16,3 0 2 0,2 1-10 0,1-13 2 16,0 4-23-16,11 16 7 0,-2-18-18 15,3 2-3-15,3-4 3 0,1-6-10 0,0 3-4 16,3-6 2-16,-9-1-13 0,6 0-6 16,19-10-2-16,-15 2 11 0,-2-6-4 0,1-1-23 15,-3-1 7-15,-1-3-9 0,-3-1 17 0,1-3-10 16,-2 0-4-16,-3-1 3 0,-2 2-8 15,-6 12 7-15,0-4-6 0,0-1 6 0,0 0-1 16,-14-11-7-16,5 14 10 0,-4 4-7 0,1 2-6 16,0 3-6-16,-4-1 8 0,1 4-21 0,-4-1-20 15,12 1 2-15,0 0-43 0,-3 0 9 16,-4 10-81-16,8-7-34 0,1 0-53 0,2 1 26 16,3-3-205-16,1 2-84 0,1 0 52 15,3-3 36-15,0 2 6 0,12 4 45 0,1-2 23 16,-1-1 24-16,6-2-26 0,2 2 61 15</inkml:trace>
  <inkml:trace contextRef="#ctx0" brushRef="#br0" timeOffset="-212737.17">3807 8422 1011 0,'-5'-1'365'15,"0"-2"-48"-15,0 2 4 0,2-2-41 0,-3 1-34 16,1 0 37-16,0-1-36 0,1-1-12 0,1-1-38 16,0 2-3-16,1-2-28 0,0 1-9 15,2-1-10-15,0 2-25 0,0 3-15 0,0 0-12 16,16-18-11-16,-2 10-6 0,-2 5-8 0,4-1-2 16,1 3-16-16,-9 1 5 0,3 0-15 0,17 19 7 15,-13-6 8-15,1 6-9 0,-4 0 14 16,-4 3-14-16,-4-2 7 0,-4 2-4 0,0 0 2 15,0-11-3-15,0 4 0 0,-16 19-13 0,7-18 4 16,-3 0-15-16,1-2 12 0,-1-3-7 16,-2 0-5-16,1 0-6 0,-1-3 5 0,2-6-3 15,1 1-5-15,1-2-11 0,10-1 9 0,-9 0-17 16,0 0 1-16,0 0-6 0,2 0-15 16,0 0 6-16,7 0 3 0,-9 0-7 0,0 0-4 15,-3-10 4-15,6 9-17 0,2 1 15 0,0-2-8 16,1 0-4-16,2 1 0 0,0 0 17 15,2 1-12-15,1-1 15 0,3 1 7 0,2 0-3 16,-1 0 10-16,13 3 0 0,-11-3-13 0,5 0-13 16,23 7 15-16,-14-3 2 0,-3-1-6 0,3-1-27 15,-1 2 5-15,1-1-75 0,-2 1-43 16,-1-2-23-16,-6 0-57 0,-7-2-54 0,2 0 29 16,-1 0-228-16,-7 0-5 0,11 0 74 15,4-10 42-15,-10 7 20 0,11-4 36 0,-3 0 2 16,0-3-8-16,-5 6 52 0,7-7-45 0</inkml:trace>
  <inkml:trace contextRef="#ctx0" brushRef="#br0" timeOffset="-212411.77">4272 8351 513 0,'-6'-9'363'0,"0"3"-28"0,2-1-40 15,1 5 24-15,1-2-66 0,-1 1-18 16,1 3-25-16,1-2 13 0,0-1 0 0,1 6-26 16,0-1-4-16,2 1 4 0,5 10 8 0,1 2-22 15,3 3-1-15,0 1-13 0,2 0-11 16,0 2 2-16,1 1-22 0,2-1-19 0,-1 1 1 16,1-4-11-16,-2 2-25 0,1 0 5 0,1 0-17 15,-1-3-7-15,-3-4-29 0,0 3-3 16,-3-5-29-16,-3-4-20 0,-2-2-27 0,-1-1-33 15,-1-2-8-15,-1 1 8 0,0-3-133 0,-1 0-43 16,-2-2-36-16,-1-1 28 0,2 2-249 16,-2-4 51-16,1 2 22 0,0-3 40 0,0 0 27 15,-1 1 30-15,2-2 22 0,-3-6 25 16,1 0 0-16,2 2 16 0</inkml:trace>
  <inkml:trace contextRef="#ctx0" brushRef="#br0" timeOffset="-212176.12">4484 8392 465 0,'0'-6'427'16,"0"3"-81"-16,0-2-9 0,-1 3-41 0,-1 0 25 16,0 1-21-16,-3 2-14 0,2 1-32 0,-9 6 1 15,-2 3-8-15,1 4-23 0,-3-1-1 16,0 4-21-16,0 1-18 0,0-2-25 0,0-1-14 16,0 1-7-16,-3 3-14 0,2-4-10 15,2 1-24-15,-2 0-15 0,-2 2-29 0,2-4-18 16,4 0-48-16,1-1-34 0,3-4 6 0,0-3-100 15,5-1-39-15,2-4-50 0,2 1 23 16,0-3-209-16,4-1-69 0,0-2 36 0,1-1 29 16,10-2 31-16,-1-3 52 0,3-2 12 0,1 5 47 15,3-3-26-15,4 1-12 0</inkml:trace>
  <inkml:trace contextRef="#ctx0" brushRef="#br0" timeOffset="-211460.61">4881 8358 893 0,'0'-3'347'0,"0"-1"-15"0,0 0-44 16,0-1 5-16,0 1-35 0,0 1-31 15,-1 0-9-15,0 0-17 0,1 1-18 0,-1 3 10 16,-1 4 4-16,1 1 6 0,-4 13 8 15,1 4-18-15,0-1-4 0,0 3-10 0,1 1-9 16,-1 2-3-16,-2-2-16 0,1-1-9 0,0-2-17 16,0-2 9-16,1-2-27 0,-1-1 9 15,0-4-8-15,1-3-16 0,0-3-29 16,1-2 21-16,0-1-30 0,-1-3 21 0,0-1-13 16,0-1-9-16,4 0-6 0,0 0-23 0,0 0-10 15,-14-12 3-15,7-1-18 0,2 4 2 16,3-1-30-16,-1 2 25 0,2 2-22 0,0 1 8 15,0 0 1-15,1 5-3 0,0 0-3 0,0 0 11 16,10-9-10-16,-4 9 17 0,-1-2-11 16,4 4 11-16,10-1-28 0,-9-1-8 15,5 0-10-15,22 7-21 0,-15-1-33 0,1-5 11 16,-3 0-33-16,1-1 13 0,-5 1-77 0,-7-1-2 16,1 0-11-16,0 0-17 0,-3 0-10 0,0 0-8 15,-7 0-24-15,0 0 32 0,7 0 22 16,0-11-107-16,-8 7-45 0,-1 2-24 0,0-2 6 15,0 0 17-15,1 0 34 0,-2-1 66 16,0 0 94-16,1 0 140 0</inkml:trace>
  <inkml:trace contextRef="#ctx0" brushRef="#br0" timeOffset="-211273.6">5003 8540 1264 0,'-2'-14'164'0,"-1"-1"24"0,0 3 18 15,0 4-9-15,2 2 3 0,0 0 0 0,0 2-1 16,1 4-5-16,0 0-21 0,-2-2 40 0,-1 6 12 16,2 1 8-16,-7 8 0 0,2 6 0 15,3 1-6-15,-4-1-32 0,2 5-18 0,1-5-2 16,0 3-31-16,-3-4-6 0,4 2-17 15,-2-1-31-15,2-4-23 0,0 2-49 0,-1-2-40 16,1-6-53-16,3-9 7 0,0 7-129 16,0-7-48-16,0 6 23 0,9 1-240 0,-8-7-31 0,3 0 10 15,3-4 36-15,5-5 48 0,2-3 19 16,0 0 42-16,2 3-2 0,-3-6 48 16,7 1 7-16,2-1-28 0</inkml:trace>
  <inkml:trace contextRef="#ctx0" brushRef="#br0" timeOffset="-210778.73">5244 8395 249 0,'-3'-14'453'0,"2"2"-83"16,0 1-22-16,2 2-18 0,-1 9-44 0,0-7-34 16,0-4-31-16,13-11-8 0,-4 12 16 15,2 1-23-15,-1 5-27 0,1 0 3 0,0 2-28 16,6 0-24-16,-9 2-4 0,4 0-5 0,17 15-18 15,-14-7 5-15,0 4-3 0,-2 2-12 16,-2 3-7-16,-3 0 6 0,-2 0-15 0,-2 2 2 16,-3-5-5-16,-1-8-12 0,0 5-4 0,0 2-9 15,-13 16 1-15,5-14-10 0,-2-3-2 16,0-1-5-16,1 0 8 0,-4-4-12 0,3-2 5 16,0-2-2-16,1-1-3 0,2-1 2 0,0 0-6 15,1-1-9-15,6 0-2 0,0 0-8 16,0 0 10-16,-8 0-9 0,8 0-8 15,0 0 18-15,-9-10-14 0,11 8-4 0,1-1 4 0,0 2-4 16,3 1 4-16,-1-1-16 0,0 2 11 16,3 0 7-16,10 2 1 0,1 2-2 0,0 2 4 15,-1 0-20-15,0 4 12 0,-1-1 6 0,0 1 5 16,-2 1 3-16,-2-1-3 0,-1-1 11 16,-4 0-2-16,-2-2 6 0,-6-1 4 0,0-7 17 15,0 0-3-15,0 9-15 0,-12 5 0 16,0-6-7-16,-5-1 2 0,0-2-8 0,1-2-15 15,-4 1-14-15,-2-2-26 0,12-2-55 16,-6 0 10-16,0 0-101 0,-3 0-58 0,-17-15-47 16,24 7 27-16,1-3-272 0,5 3 28 0,2-2 51 15,2 2 32-15,2-1 16 0,0 2 43 0,0-1 14 16,0-1-6-16,11-9 59 0,0 6 27 16,-1 4 28-16</inkml:trace>
  <inkml:trace contextRef="#ctx0" brushRef="#br0" timeOffset="-210364.04">5532 7957 350 0,'-3'-3'366'0,"3"2"-37"0,-2-1-48 0,-1 0-38 16,1 1-12-16,3 0-4 0,-1 1 1 0,2 1-26 15,2 2 34-15,11 3-15 0,0 2-1 16,3 1-16-16,0 3-23 0,4 2-4 0,-1 1-6 16,3 1-22-16,2 2-5 0,3 2-19 0,-1 4 2 15,0 5-7-15,-2 0-11 0,1 1-16 0,-2 3-4 16,-5 5 6-16,-1-1-10 0,-4 1-6 15,-3 0-3-15,-5 0-17 0,-3-2-4 0,-2-3 3 16,-2-18-18-16,0 9 2 0,-15 29-9 0,3-26-14 16,0 0-25-16,-4-3-24 0,-4-5-30 15,0-2-19-15,0 1 9 0,-1-2-107 0,-1-3-22 16,-3 0-52-16,2-6-30 0,-2-1 26 16,5-3-248-16,0 1 52 0,7-3 25 0,13-1 27 15,-9 0 25-15,1 0 60 0,8 0-7 0,-10-11 51 16,12 9-30-16,2 0-21 0</inkml:trace>
  <inkml:trace contextRef="#ctx0" brushRef="#br0" timeOffset="-209983.94">6501 8354 502 0,'4'-3'437'0,"0"-1"-56"0,0 2-53 0,-1-1 19 16,-1 1-56-16,2 2 3 0,-1 0 3 16,3 0-10-16,-4 4-22 0,8 6 5 15,-8 6-13-15,2 3-6 0,-4 4-9 0,0-10-3 16,0 8-20-16,0 3-21 0,0 1-18 15,0-1-13-15,-13 27-20 0,13-30-19 0,-2-2 7 16,2-9-35-16,0 2-18 0,0 1-18 16,0-2-31-16,0-3-27 0,0-3-45 0,0-5-61 15,0 0-43-15,0 0 11 0,0 0-115 16,10 9-33-16,-9-11-39 0,0-2 29 0,0 1-278 16,0-1 63-16,-3 0 55 0,2-1 22 0,-1-1 26 15,-1 0 31-15,-5-6 35 0,0 0 13 16,-1-2 29-16,-4 3 25 0</inkml:trace>
  <inkml:trace contextRef="#ctx0" brushRef="#br0" timeOffset="-209700.16">6256 8468 813 0,'-5'-3'393'0,"1"3"33"15,1-1-26-15,-1 0-16 0,0 2-12 0,2-3-35 16,0 2-1-16,1 1-45 0,2-2-15 0,2 0-23 15,2 1-12-15,1 0-39 0,14 0 4 0,-2-3-27 16,-8 3-12-16,6 0-26 0,5 0-3 0,26-5-16 16,-20 5 0-16,-14 0-20 0,8 0-2 15,5 0 0-15,3 0-11 0,-1 0-32 0,-1 0-18 16,0 0-24-16,-3 0-18 0,-1 0-41 16,-2 0-20-16,-5 0-42 0,0 0-31 0,-5 0 13 15,-1 0-76-15,-3 0-47 0,-7 0-55 0,7 0 27 16,-1 0-242-16,-6-2-2 0,0 2 39 0,-3-1 43 15,0 0-6-15,-2-1 76 0,0 1 17 16,-1-1 18-16,-2 0 28 0,1 0 12 16,-11 1 40-16</inkml:trace>
  <inkml:trace contextRef="#ctx0" brushRef="#br0" timeOffset="-208466.74">7600 8221 849 0,'0'0'276'0,"0"0"-4"16,0 0-23-16,14-14-31 0,-14 14-15 0,0 0 1 16,0 0-7-16,13-25-23 0,-13 24 16 0,0-2-49 15,-1 2-13-15,0-3 35 0,1 3 8 16,0-3-27-16,-1 1-2 0,0 1-11 0,-1 0-2 16,0 1-21-16,0-2 8 0,-1 2-9 15,-1-1-10-15,0 4 8 0,-2 2-11 0,-5 4 1 16,-1 2 2-16,-2 4-7 0,1 5 6 0,-1 1 5 15,2 1-7-15,0 1 14 0,3 0-24 16,0 4 17-16,1 1-10 0,1 0 10 0,1 2-12 16,2-1 6-16,2 0-28 0,0-3-2 15,2-14-8-15,12 21-11 0,-3-14 1 0,3-4-1 16,5-3 13-16,1-3-11 0,3-3-16 0,3-4 5 16,-11-1 8-16,7 0-14 0,26-19-5 15,-22 8 1-15,-1-2-16 0,-2-4 17 0,-1-1 1 16,1-3-30-16,-5-1 17 0,2 0-11 0,-6 3 3 15,1-5-2-15,-4 0-8 0,-4 3 9 16,-2 2-10-16,-3 10 8 0,0-3-4 0,-17-13 0 16,3 14 8-16,-2-3-11 0,-4 6-9 0,-2 4-13 15,-2-1-20-15,-1 2-14 0,0 3-21 16,-1-2-16-16,0 1-29 0,2 1-13 0,17 0 13 16,-3 0-111-16,1 0-28 0,0 0-22 15,9 0-56-15,0 0 32 0,-9-3-233 0,12 0 55 16,1 2 39-16,15-3 28 0,1 1 33 0,2-1 44 15,5 1 4-15,-12 3-12 0,5 0 52 16,8 0 45-16</inkml:trace>
  <inkml:trace contextRef="#ctx0" brushRef="#br0" timeOffset="-207931.75">8184 8228 939 0,'-5'-4'408'0,"2"3"-58"15,0-3 40-15,-1 2-34 0,0-4-24 0,0 3-30 16,1-2-17-16,0 1-24 0,1-1-27 0,1-2-35 16,2 1-15-16,-1 6-27 0,15-18-18 15,-3 6-10-15,4 5-15 0,2 1-11 0,-2 1-6 16,2 3-13-16,-10 2-4 0,5 0-11 16,22 17-5-16,-20-6-10 0,2 0-11 0,-2 4 8 15,-5-1-13-15,0 5 1 0,-4-1-4 0,-1 3-5 16,-3-2 6-16,1-2 1 0,-3-2-2 0,0-5-17 15,0 0 16-15,-12 14-16 0,7-11 14 16,-4-2-6-16,-1-1 0 0,1-3-17 0,2-4 13 16,-1-1-7-16,1-2 0 0,7 0-1 15,0 0-12-15,-8 0-21 0,8 0-2 0,-8 0 0 16,-2-10-21-16,10 8 18 0,0 0-3 16,2-1-2-16,1 3-7 0,2-3 15 0,-1 3-2 15,2-2 12-15,0 4-1 0,2-2-3 16,3 0 10-16,2 0-8 0,19 10 13 0,-14-3 0 15,-1 0 11-15,-2 1 5 0,-3 3 8 0,0-3-8 16,-4 4 16-16,-3-3-2 0,0-1 8 0,-3-1-2 16,-2-7 5-16,0 7-18 0,0 0 17 15,-12 11 3-15,1-9-4 0,-3-1-17 0,0 0 1 16,-3-2 5-16,-2-3-5 0,-2 1-14 16,-1-2-7-16,-1-1-24 0,-1-1-20 0,13 0-26 15,-5 0-32-15,-3 0-27 0,1 0 11 0,5 0-69 16,-11-12-31-16,19 9-38 0,0-1-43 15,4 1 28-15,2-2-143 0,1-1-83 16,6-4 41-16,7 0 12 0,1-2 54 0,3 2 30 16,5 0 9-16,1 3 19 0,3 1 34 15,5 2 11-15</inkml:trace>
  <inkml:trace contextRef="#ctx0" brushRef="#br0" timeOffset="-207570.09">8841 8215 991 0,'-1'-4'386'15,"0"0"-52"-15,1 1 7 0,-1 0-44 0,1-1-20 16,-1 3 2-16,1 0-23 0,1 2-2 15,0 0-10-15,1 1 2 0,0 2-2 0,1 0-25 16,10 17-5-16,-1-3-4 0,2 4-21 16,-2-4-8-16,3 5-2 0,0-1-27 0,0 1-11 15,0-3-2-15,1 1-30 0,0-2-6 0,-1-1-8 16,0 3-32-16,-1-6 0 0,-1-1-30 16,-4-1-26-16,1 0-38 0,-6-10-37 0,1 0-33 15,0-2 9-15,-2 0-126 0,-3-1-56 16,0 0-65-16,8-22 29 0,-8 10-244 0,-1-2 19 15,1 4 46-15,0-4 44 0,0-2 51 0,-9-17 12 16,3 14 11-16,6 6 35 0,-3 1 12 0,0 3 33 16,2 2 2-16</inkml:trace>
  <inkml:trace contextRef="#ctx0" brushRef="#br0" timeOffset="-207346.47">9050 8277 623 0,'-2'-5'374'0,"0"0"-34"0,0-1-46 15,0 2 57-15,0 0-8 0,1-1-25 0,-1 2-18 16,0 0-28-16,1 0-31 0,0 0-20 15,-2 3-12-15,0 2 12 0,1 0-19 0,-7 10-2 16,-2 0-4-16,-1 3-13 0,-2 5-3 0,-1-1-31 16,-1 4-18-16,-1-1-3 0,-1 0-6 0,-2 3-17 15,1-3-11-15,1 2-25 0,1-2-36 16,1-5-60-16,-2 1-43 0,7-2 8 0,-1-2-131 16,0-4-32-16,7-5-74 0,4-3 26 15,1-2-271-15,3-2 12 0,1-1 54 0,1-1 43 16,8-7 28-16,1-1 28 0,2-1 17 0,2 2 59 15,1-2 0-15,1 1-9 0,5 1 39 0</inkml:trace>
  <inkml:trace contextRef="#ctx0" brushRef="#br0" timeOffset="-206841.57">9318 8283 584 0,'2'-4'393'0,"-1"2"-16"15,1 0-63-15,-1-1-41 0,-1 0 34 0,1-1-32 16,-2 1 1-16,1 1-7 0,0-1-32 16,0 0-15-16,0 1-6 0,0-3-15 0,0 1-23 15,0 0-4-15,1 0-26 0,-1 4-6 0,0 0-14 16,0-7-19-16,14-11-10 0,-6 10-8 0,4 2-18 16,4-1-7-16,-1 3-1 0,4 1-16 15,1 3 6-15,-1 0-16 0,-8 0 2 16,22 15-6-16,-15-2 2 0,-1 1-6 0,-3 2 10 15,-3 1-13-15,-6 3 3 0,-3 0 5 0,-2-10 2 16,0 6 4-16,-15 21-9 0,3-19 13 16,-1 1-26-16,-5-1 15 0,-1-1-19 0,-1-3 10 15,0 0-11-15,-5-4 10 0,5-2-4 16,0-4 3-16,0 0-18 0,5-4-14 16,1 1-3-16,14-1-2 0,-11 0-11 0,3 0 6 15,-1 0-7-15,9 0-2 0,-8 0 11 0,1 0 7 16,7 0-16-16,0 0 9 0,-7 0 2 15,-1-9-6-15,10 7 9 0,1 1-5 0,-1 1 10 16,3-3-5-16,0 3-8 0,2-1 7 0,2 1-1 16,13 0 9-16,-11 0-8 0,5 0 10 0,5 0 0 15,26 11 6-15,-22-8-13 0,1 1 5 16,-1 1-20-16,-6-2-53 0,4 4 9 16,-2-3-70-16,0-1-63 0,-4-1-52 0,-2-2-58 0,-4 1 30 15,-11-1-249-15,8 0 52 0,0 0 5 16,-1 0 59-16,-1 0 5 0,12-15 58 0,-3 9 25 15,-4-2 21-15,1-2 8 0,0 0 25 16</inkml:trace>
  <inkml:trace contextRef="#ctx0" brushRef="#br0" timeOffset="-206486.52">9900 8283 312 0,'3'-4'520'0,"0"0"2"0,-1 1-71 0,-1 1-38 15,0 1-39-15,-1 0-21 0,2 2-3 16,-5 1-32-16,1 1-2 0,0 0-38 0,-4 11-1 15,-1 2-27-15,-2 5-9 0,0 0-17 16,2 1-26-16,2 2-22 0,-2-2 9 0,1 0-16 16,4-1-19-16,1-2-15 0,1-12-31 0,0 2-15 15,0 3 0-15,14 12-12 0,-7-15-13 16,0-4 24-16,12 1-37 0,-4-6-6 0,-5 0-22 16,5 0-5-16,23-15-16 0,-17 5-21 15,0-3 5-15,-2-1-10 0,2-3 3 0,-3-2-2 16,-2 2 0-16,-2 0-12 0,-4-1 10 15,-2-1 15-15,-5 0-2 0,-3 4 10 0,0 8-13 16,-12-15 13-16,-3 11 6 0,-6 0-26 0,-1 2-5 16,-5 4-18-16,0-2-6 0,-1 2-27 15,-2 3-30-15,16 2-32 0,-7 0 14 0,0 0-95 16,-2 0-41-16,1 0-30 0,-15 14 26 16,23-13-204-16,5 2-63 0,0-2 38 0,5 2 18 15,0-1 51-15,-2 1 29 0,4-1 29 0,-1 2 24 16,0-1 39-16,0 0 41 0,-1 1-24 15</inkml:trace>
  <inkml:trace contextRef="#ctx0" brushRef="#br0" timeOffset="-205773.91">7308 7886 629 0,'1'-4'290'16,"1"0"-24"-16,-1 0-29 0,-1 0-20 0,0-1-11 15,-1 2-22-15,-1 1-1 0,-1-1-1 16,0 2-2-16,-3-1-33 0,0 2 9 0,-1 2-22 16,-10 3-1-16,1 4-10 0,-1-1-15 0,-2 3-9 15,-1 2-6-15,-1 1-8 0,2 3 28 16,0 3 6-16,0 1-17 0,-1 5 21 0,1 3-23 16,1 0-5-16,0 6-4 0,1 2-2 0,2 3-11 15,3 0 4-15,2 0-11 0,3 1-21 16,3 4 6-16,2-5-3 0,2-21-13 0,0 10 6 15,11 34-28-15,-2-29-7 0,5-3-59 0,5-1 4 16,6-2-54-16,0-3-53 0,1-3-41 16,3-3-56-16,1 0 23 0,4-3-264 0,0-3 19 15,4 1 35-15,5-4 21 0,4-2 57 16,6-1 6-16,3 0 33 0,5 0 12 0,6-2 12 16</inkml:trace>
  <inkml:trace contextRef="#ctx0" brushRef="#br0" timeOffset="-205118.59">10400 7989 561 0,'0'-1'277'0,"-1"-1"-42"0,2 2-15 16,-1 0-5-16,1-1 4 0,1 1-11 0,1 0-12 15,2 1 27-15,10 4-33 0,2 0 12 16,0 2-23-16,1 1 2 0,4 4 12 0,-2 1 5 16,1 2-16-16,3 2-18 0,-2 5 3 0,3 3-21 15,-3 0-8-15,-1 5-18 0,-2 2-6 16,-3 1 3-16,-2 0-17 0,-3 0 2 0,-2-2-17 15,-5 1-6-15,-2-1-13 0,-2-14-9 16,0 6 5-16,-15 27-14 0,5-24 7 0,-4-6-12 16,0-2-4-16,-4-1-23 0,-3-3-21 0,-2 1-36 15,-1-2 5-15,-1-1-112 0,-3-2-30 16,-1-2-57-16,0-1-57 0,0-2 31 0,0 2-260 16,2-3 22-16,5-1 63 0,7-2 35 0,5-1 30 15,10 0 31-15,0 0 10 0,-7-4 18 0,10 4 13 16,2-3 11-16</inkml:trace>
  <inkml:trace contextRef="#ctx0" brushRef="#br0" timeOffset="-204788.18">11312 8161 385 0,'8'-4'411'16,"-2"3"-32"-16,-3 1-40 0,1 3-42 0,0 1 57 15,-1 3-17-15,2 8-20 0,-2 6-9 16,-1 1-23-16,2 3-4 0,-3-1-35 0,1 3-3 16,-1 2-39-16,-1-15 3 0,0 4-38 0,0 5-8 15,0 2-13-15,0-2-25 0,0-2-22 0,0-3 1 16,0-3-35-16,0-4-23 0,0-1-43 15,0-2-40-15,0-1-43 0,0-7 9 0,0 0-163 16,0 0-101-16,-8 10 30 0,8-13-223 16,-1-1 23-16,-1 1 50 0,0-4 40 0,0-8 34 15,-4 1 24-15,2 3 30 0,-6-3 30 16,-1 0-29-16,-4-1 45 0</inkml:trace>
  <inkml:trace contextRef="#ctx0" brushRef="#br0" timeOffset="-204570.07">11000 8336 1114 0,'-3'0'440'0,"1"0"-41"15,1-1-35-15,2-1-16 0,2 2-21 0,2 0-23 16,3-1-29-16,11 1-28 0,-7 0-23 0,5 0-29 16,5 0-16-16,3 0-23 0,2 0-15 0,-1 0-32 15,29-12-55-15,-26 10-59 0,1-1 0 16,0 3-138-16,-2-3-69 0,0-1-68 0,2 3 26 15,-2-2-228-15,3 0 21 0,-1 0 38 0,2 2 16 16,-2-3 53-16,-11 4 22 0,6 0 14 0,6 0 9 16,0 0 46-16</inkml:trace>
  <inkml:trace contextRef="#ctx0" brushRef="#br0" timeOffset="-204055.15">12181 8214 756 0,'3'-1'297'0,"-2"1"-12"0,3 0 6 0,-2 0-13 15,-1 1-26-15,0-1-17 0,0 1-25 16,-1 1-24-16,-1-1 37 0,-1 2-22 0,-3 2 8 16,-4 8-29-16,-2 2-4 0,2 0-9 0,-1 2-2 15,1 1-2-15,0 0-15 0,1 1-9 16,4-2-5-16,0 1-3 0,2 1-22 0,2-12-8 16,0 3-3-16,10 14-16 0,1-12-6 15,2-3 2-15,3-1-16 0,4-3 7 0,6-3-10 16,-14-2-9-16,5 0-13 0,5 0-32 15,26-15-7-15,-21 5-11 0,-2-1 7 0,-3-1-12 16,-3-2-12-16,2-1-1 0,-2-2 8 16,-3 0 4-16,0-3-20 0,-7 1 17 0,-1 0 14 15,-8 9-19-15,0-2 14 0,0-2-12 0,-21-17 11 16,5 16-6-16,-3 5 12 0,-2-2-10 16,-4 5 2-16,1 0 0 0,-2 3 12 15,3 1-13-15,-2 2 11 0,3 0-31 0,-1 0-30 16,14 1 5-16,-4 0-70 0,-17 12-48 0,17-10-24 15,3 1-60-15,5 0 26 0,1-1-257 0,0 0 52 16,3 1-10-16,3-1 53 0,-1 0 32 16,3-1 39-16,1 2 9 0,14 1-20 15,6-1 46-15,6 0 39 0</inkml:trace>
  <inkml:trace contextRef="#ctx0" brushRef="#br0" timeOffset="-203741.78">12824 8061 415 0,'0'-3'436'0,"0"-1"-88"0,2 2-33 0,-2-1 0 16,2 1-42-16,-1 0-30 0,-1 0-28 16,1 1 11-16,-1 2 3 0,0 0-5 0,1 2-7 15,-1 2 5-15,0 4 13 0,-2 12-24 16,2-8 12-16,0 6-28 0,-13 28 9 0,10-18-20 15,0 0-17-15,-1 0-30 0,1-5-12 0,0 2-9 16,0-2-23-16,-1-2 5 0,1-1-15 16,3-4-38-16,-2 0-41 0,0-6-37 0,1-2-32 15,0-4-20-15,1 2 9 0,-1-5-130 16,1-2-30-16,0 0-70 0,3 2 29 0,1-4-249 16,-2 0 41-16,2-2 38 0,-1 1 27 0,1-2 13 15,6-8 5-15,1 2 83 0,-1 2 5 16,2 1 14-16,6 0 42 0</inkml:trace>
  <inkml:trace contextRef="#ctx0" brushRef="#br0" timeOffset="-203406.83">13125 8144 843 0,'1'-1'361'16,"-1"1"-29"-16,1-2-44 0,0 1 13 15,-1 1 6-15,3 0 1 0,-1 3-20 0,0-1-14 16,2 1-17-16,8 10-27 0,1-1-3 16,-1 2-28-16,5 1-11 0,0 1-29 0,1 1-14 15,-1 2-1-15,0-2-26 0,-1 1-8 0,-1-3-27 16,-1 1-25-16,-1-3-25 0,0-1-33 15,-6-5-17-15,1-1-29 0,-3 1 6 0,-1-3-99 16,-1-2-46-16,0 0-49 0,-1-1-22 0,-2-1 25 16,0 0-249-16,0 0 19 0,0 0 35 15,0 0 36-15,10-13 2 0,-10 9 33 16,2-1 18-16,0 0 35 0,-1 2 5 0,-1-5 5 16</inkml:trace>
  <inkml:trace contextRef="#ctx0" brushRef="#br0" timeOffset="-203130.07">13390 8221 477 0,'0'-6'444'16,"1"1"-52"-16,0-1-55 0,-1 1 35 15,1 1-17-15,1-1-24 0,-2 1-34 16,0 0-60-16,0 1-9 0,0 2-31 0,-2-2 4 16,0 5-14-16,-1 0-12 0,-7 8 2 0,-4 2-7 15,0 1-8-15,-2 4-25 0,-1-2-14 0,-4 1 0 16,3-1-11-16,-2 1-23 0,2-1-7 0,1 0-1 15,-1 3-11-15,-3-3-30 0,3-1-19 16,1-1-26-16,5-1-45 0,-2-4-21 0,2 1 7 16,1 0-118-16,4-5-27 0,2-1-60 15,4 0 24-15,1-3-233 0,0-3-23 0,2 1 18 16,2 0 64-16,1-2 17 0,9-4 53 0,0-2 11 16,3-4 20-16,0 0 15 0,-1-2-14 15,4 2 15-15</inkml:trace>
  <inkml:trace contextRef="#ctx0" brushRef="#br0" timeOffset="-202679.33">13854 7992 544 0,'-1'-1'352'16,"0"0"-55"-16,0 1 7 0,-1 1-17 0,-1 1 2 16,0 3-41-16,0-3-31 0,-5 9 51 15,-2 1-22-15,1 5 4 0,1 3-12 0,-2-1-16 16,1 5-3-16,-1-3-15 0,2 2-12 16,1 0-32-16,0 2 3 0,2-1-21 0,4 0-11 15,-1-2-5-15,2 2-16 0,0-15-14 0,0 6-4 16,16 17-16-16,-5-16-15 0,0-1-3 15,3-5 6-15,-3 1-11 0,4-3 1 0,3-3-21 16,1-5 0-16,-12 0-22 0,6 0-3 16,20-12-6-16,-13 4-7 0,-3-1-8 0,0-2-5 15,-2-1 3-15,-3 1-13 0,-3-3 15 0,-3 4-3 16,-2 2 3-16,-2 1-7 0,-2 7 8 16,0 0-10-16,-12-15 9 0,-3 11-5 0,-1-3-8 15,-2 4-29-15,-2 0-11 0,1 1-15 16,0-1 7-16,9 3-68 0,-3 0-47 0,-2 0-38 15,1 0-35-15,5 0 27 0,-2 0-221 16,4 0-42-16,7 0 54 0,-7 0 43 0,7 0 11 16,0 0 39-16,-11-2 15 0,11 1 27 0,3-2 7 15,3 0 22-15</inkml:trace>
  <inkml:trace contextRef="#ctx0" brushRef="#br0" timeOffset="-202330.34">14116 8086 754 0,'2'-4'367'16,"-1"3"-56"-16,-1 1-16 0,0 1-2 0,0 2-42 16,0-1-32-16,-1-1 18 0,0 4-22 15,0-3-6-15,1 1-28 0,0 2-6 16,1-1-10-16,0 0-24 0,0 1-6 0,1-1 7 16,2 0 0-16,8 8-19 0,1-5-14 0,3 1-6 15,-3 0-5-15,4-2-1 0,0 1-13 0,-3 0-3 16,1-1-8-16,-1 1-3 0,1-2-10 0,1 2-13 15,-4 0-3-15,-2 0-1 0,0-1-8 16,-3 4 4-16,-1-1-2 0,-5-2-7 0,-1 0 7 16,0-7-9-16,0 7 10 0,-13 12-1 15,3-6-17-15,-3-3 8 0,-1-1-3 0,-2 2 2 16,-2-8 6-16,0 4-21 0,0-2-10 0,-2-1-17 16,0-2-42-16,0-2-39 0,4 2 8 15,7-2-100-15,-1 0-49 0,-3 0-50 0,-15-13 27 16,17 6-264-16,5 1 42 0,-2 1 27 15,4 0 41-15,3-1 27 0,-1-2 38 0,2 8-4 0,0-13 35 16,15-16 37-16,-6 11 3 0</inkml:trace>
  <inkml:trace contextRef="#ctx0" brushRef="#br0" timeOffset="-202064.6">14118 8071 972 0,'-2'-3'524'16,"1"1"-56"-16,-1 0-41 0,2-1-53 0,2-1-39 16,1 3-49-16,2-2-23 0,7-5-33 0,3 0-14 15,1 0-31-15,4 1-23 0,-1 0-4 16,5 2-18-16,1 1-25 0,1 1-3 0,-1 3-34 16,0 0-24-16,-11 0-45 0,5 0-18 15,4 0-52-15,2 0 7 0,19 12-97 0,-27-9-11 16,-4-1-42-16,-1 0-36 0,-6 0 21 15,-1-1-145-15,-1 1-109 0,-4-1 31 0,0 0 59 16,-4-2 1-16,0 2 27 0,-3-1 24 16,-3 0 34-16,-15 3 9 0,13-3 11 0</inkml:trace>
  <inkml:trace contextRef="#ctx0" brushRef="#br0" timeOffset="-201291.46">12166 8006 212 0,'-2'-6'287'0,"1"1"-43"0,-1 1-23 15,0-1-5-15,-2 2-23 0,1 0-22 16,0 1-1-16,-1-2-8 0,0 4 22 0,-2-2-21 15,1 2-6-15,-3 0-8 0,1 2 13 0,-1-2-5 16,-20 12 12-16,8-5-18 0,1 6-17 16,-3 1 24-16,1-2 0 0,3 5 0 0,-2-1-28 15,-1 4 20-15,3 2-12 0,-1-3-19 16,-1 6-9-16,4 1-19 0,-1 2 1 0,4 0-10 0,1 1-1 16,4 3-6-16,2 0-6 0,4 0-17 15,2-16 1-15,0 7-9 0,21 31 2 0,-5-26-29 16,2-1-24-16,5-2-33 0,4 0-13 0,3-2 4 15,5-2-87-15,0-3-27 0,3-1-25 16,1-3-47-16,3 1 19 0,1-3-152 0,4-1-95 16,-2 0 16-16,3-2 31 0,-1 0 69 15,1-3 8-15,2-1 13 0,4 0 52 0,1-1-13 16,4-4 15-16</inkml:trace>
  <inkml:trace contextRef="#ctx0" brushRef="#br0" timeOffset="-200718.37">14357 7711 732 0,'3'2'286'0,"3"0"-30"0,10 5-20 15,2 2 4-15,6 0-19 0,-1 3-11 16,2 1 1-16,2-1-7 0,3 1-23 0,1 4-24 15,0 3-1-15,0 1-14 0,-1 3-18 0,-3 3-13 16,-6 1 27-16,0 1-20 0,-5 3-31 16,-1 1 2-16,-4 0-11 0,-1 3-25 0,-8-2-5 15,-2 1 19-15,0-18-6 0,0 9-8 0,-16 34-4 16,5-29-91-16,-5-1-5 0,-4-1-23 16,0-3-30-16,-3-1-3 0,-2-3-34 0,-1-1-59 15,-1-2 17-15,-2-2-171 0,0-2-76 0,1-1 23 16,0-2 41-16,3-1 17 0,-2-2 50 0,7-1-7 15,0-3 1-15,5-1 16 0</inkml:trace>
  <inkml:trace contextRef="#ctx0" brushRef="#br0" timeOffset="-200319.22">15188 8010 356 0,'4'-7'418'0,"0"4"-54"0,0 1-54 16,-2-2-1-16,-2 2-38 0,0 0-32 15,2 3 34-15,-2 1-11 0,0 3-15 0,-2 0 11 16,0 2-22-16,0 11-17 0,2-8-4 16,0 8-14-16,-6 21-9 0,4-15-17 0,0 0-13 15,2-2-30-15,0-10 1 0,0 6-30 0,0 1 3 16,0 2-15-16,0-2-14 0,0-2-34 0,0-2-32 16,0-4-34-16,0-1-41 0,0-2 8 15,0 0-98-15,0-2-21 0,0-6-43 16,0 7-67-16,0-7 31 0,-9 8-243 0,5-8 20 15,0-2 47-15,2-1 13 0,-10-4 33 16,-1-3 36-16,-1-1 40 0,-1 1-8 0,0-2 6 16,0-2-6-16</inkml:trace>
  <inkml:trace contextRef="#ctx0" brushRef="#br0" timeOffset="-200111.19">14882 8182 730 0,'0'-1'416'16,"-1"-1"5"-16,2 2-36 0,2 0-36 15,1-1-32-15,1 1-10 0,2 0-34 0,10-1-23 16,-5 1-16-16,2 0-29 0,6 0-29 0,0 0-13 16,25-5-15-16,-18 3-15 0,0 2-39 15,0 0-28-15,-2 0-34 0,-12 0-7 0,8 0-110 16,-2 0-39-16,2 0-30 0,-1 0-45 0,-2 0 18 16,0 0-185-16,-5 0-129 0,-1 0 70 15,-5 0 33-15,1 0 10 0,-8 0 13 0,7 0 58 16,-7 0 15-16,9 5 1 0,-8-5 16 0</inkml:trace>
  <inkml:trace contextRef="#ctx0" brushRef="#br0" timeOffset="-198854.71">16079 8061 247 0,'13'-19'360'0,"14"-9"-51"15,-19 20-11-15,2 1-33 0,-5-2-8 0,-1 4 2 16,3-1-33-16,-5 1 35 0,0 3-23 16,0 0-47-16,0-2 1 0,-2 2-4 0,0 1-23 15,0 1 7-15,-4 1-17 0,2 2 3 16,-3 1-6-16,-6 8-6 0,-1 3-3 0,2 1-9 15,-4 1-9-15,3 3 1 0,2 1-13 0,0-3-4 16,0 6-12-16,9-2 0 0,-2-2-10 16,2-8-6-16,16 16-2 0,-3-10-14 0,1-4-9 15,3-3-1-15,6 0 3 0,0-4-17 16,1-4-1-16,3-2 4 0,-13-1-6 0,7 0-14 16,25-13 9-16,-21 4 0 0,0-2-1 15,-6-4-14-15,4-1-6 0,-7-3-1 0,-1 0-4 16,-6-2-5-16,1 2-4 0,-4 2-8 15,-4 3-2-15,-2 14-12 0,0-10 8 0,-14-12-16 16,-1 12-5-16,-1 3 5 0,-3 3-21 0,-4 0 4 16,12 4-16-16,-7 0-6 0,-3 0-7 0,-1 0-10 15,0 0 9-15,-1 0-71 0,-18 18-22 16,21-13-20-16,1 2-25 0,4-2-12 0,-2 1-42 16,7 0 23-16,0-5-171 0,3 1-23 0,2-2-6 15,5 0 45-15,0 0 61 0,3-2-10 16,1 1 24-16,1-2 16 0,10-4 6 0</inkml:trace>
  <inkml:trace contextRef="#ctx0" brushRef="#br0" timeOffset="-198566.92">16642 7911 1031 0,'5'0'382'0,"-3"-4"-52"15,1 3-46-15,1 1-34 0,0 1 35 16,-1 3-20-16,6 6 11 0,-3 2-29 0,-1 3-1 16,4 2-16-16,-7 4-22 0,0 3-13 0,-2 1-29 15,0-13 1-15,0 8-30 0,0 3-1 16,-10 26-19-16,4-25-9 0,2 0-11 0,0-4-7 16,1-1-29-16,-1-2-31 0,-2-3-36 0,3-3-39 15,1-5-31-15,2-2 8 0,0-2-108 16,0-2-57-16,2-1-49 0,1-1 29 0,0-1-266 15,8-7 50-15,4-4 50 0,0-2 34 16,3-1 19-16,3 1 4 0,1 2 28 0,3 1 30 16,0-1 19-16,3 0 4 0</inkml:trace>
  <inkml:trace contextRef="#ctx0" brushRef="#br0" timeOffset="-198256.05">17169 7986 852 0,'0'-1'411'0,"2"-2"-61"0,0 1-20 0,0 1-30 16,1 1-7-16,1 0-2 0,0 2 2 0,10 5-30 16,-3 3-17-16,7 2-17 0,-1 1-13 15,0 2-34-15,-2 4-17 0,4-3 0 16,-5 1-19-16,1 3-16 0,0 0-24 0,1-2-16 15,-3-1-5-15,-1-1-20 0,-4-2-38 0,0-3-7 16,-2-1-39-16,0-3-26 0,-3-2 4 0,0-1-41 16,-1-2-67-16,0-2-44 0,-2 0-26 15,0 0-33-15,0 0 24 0,0 0-194 0,8-11-55 16,-7 5 54-16,-1 0 9 0,0-1 44 16,0 0 13-16,0-1 43 0,0 8-1 0,0-7 42 15,0-5-6-15</inkml:trace>
  <inkml:trace contextRef="#ctx0" brushRef="#br0" timeOffset="-197999.35">17435 7988 241 0,'2'-11'429'0,"1"5"-64"0,-1-1-3 0,-1 0-41 16,1 3-40-16,-2 0 27 0,0 0-22 16,2 2-31-16,-2 2-19 0,-2 2-1 0,-1-2 0 15,-2 3-10-15,-9 5-13 0,-1 7-6 0,-2 0-13 16,-3 2-17-16,4 0-23 0,-2-1-19 15,-3 0-9-15,4 3-8 0,-6 0-18 0,3 1 3 16,2-2-15-16,-2-1-27 0,2-1-40 0,0 1-30 16,-1-3-36-16,4 0 6 0,7-2-105 15,-2-4-27-15,1 0-39 0,4-6-36 0,3 0 21 16,2-2-249-16,1-6-18 0,1 5 35 16,2-4 52-16,0 2 31 0,0-2 20 0,8-7 14 15,0 2 15-15,2-1 37 0,0-4-5 16</inkml:trace>
  <inkml:trace contextRef="#ctx0" brushRef="#br0" timeOffset="-197272.86">17816 7836 628 0,'-1'-4'336'16,"3"1"-17"-16,-1 1-30 0,0-1-36 15,2 0 6-15,-1 1-24 0,0 0-41 0,-3 0-32 16,2 1 4-16,0 0-17 0,-2 2 13 16,-1 2 23-16,0 0-7 0,-4 10-3 0,-5 3 5 15,1 3 0-15,1 2-17 0,-1 1 2 0,-2 1-1 16,3 3-6-16,0-4-15 0,2 5-10 15,0 0-28-15,3-2 3 0,2 0-17 0,1-4-7 16,0 0-19-16,1-13 15 0,0 5-28 0,0-1 1 16,16 15 8-16,-5-16-26 0,1-3 4 0,5-2 8 15,-2-2-12-15,6-4-13 0,-12 0-11 16,6 0-15-16,17-16-1 0,-14 9-5 0,-1-2 5 16,-2 1-9-16,0-4-10 0,-2-2 0 15,-3 1-5-15,-2-1 4 0,-2 5-7 0,-3 1 3 16,-3 1-17-16,0 7 1 0,0 0-9 15,0-7 0-15,-23-8-24 0,6 11 8 0,3 2-26 16,-6 1-33-16,0-1-53 0,4 2-28 16,9 0-21-16,-2 0 24 0,1 0-173 0,-2 0-103 15,10 0 10-15,-7 0 59 0,7 0 35 0,-6-1 26 16,8 1 22-16,3-1 32 0,0-2 7 16,10-3-12-16</inkml:trace>
  <inkml:trace contextRef="#ctx0" brushRef="#br0" timeOffset="-196813.09">18128 7902 992 0,'8'-12'352'0,"1"4"-48"0,-1-3 10 0,2 2 1 16,1 0-34-16,1 2-22 0,-1 4-30 15,7-4-9-15,-1 4-21 0,-3 3-30 0,-14 0 2 16,15 0-31-16,17 14-2 0,-14-4-13 0,-5 1-5 15,-2 3-7-15,-3 1-28 0,-4 2 7 16,0 0-8-16,-4-10-16 0,0 4-4 16,0 4-2-16,-18 15 2 0,10-15-11 0,-4-2-4 0,0 0 4 15,-2-6-14-15,1 2 6 0,2-2-6 16,1-1-13-16,1-3-3 0,0-1 0 0,1 1 10 16,3-3-17-16,-1 1 1 0,6-1 6 0,0 0 3 15,-7 0-15-15,7 0 4 0,0 0-4 16,0 0-6-16,-12-9 2 0,17 9-2 0,-1-6 5 15,-1 5-11-15,3 2 0 0,1-1 5 16,1 0-9-16,8 3 5 0,-7-3 12 16,16 11-9-16,-8-8-7 0,-1 7 9 0,-1 0-16 15,0-1 14-15,-1 3-3 0,-3-2-1 0,-2 2 11 16,-3 1-15-16,-1-3 22 0,-3-1-8 0,-2-9-6 16,0 12 7-16,-17 12-7 0,5-13-5 0,-4-2-10 15,-2-2-36-15,-4 0-38 0,-4-2 9 16,-2-2-120-16,-2 1-45 0,-3-4-78 0,-3 0 32 15,18 0-230-15,-8 0 23 0,-7 0 56 0,-4 0 33 16,-3 0 26-16,-48-12 27 0,40 11-12 16,-2-3 63-16,-3 0 11 0,-3 1 20 0</inkml:trace>
  <inkml:trace contextRef="#ctx0" brushRef="#br0" timeOffset="-196229.97">15989 7611 470 0,'4'0'365'0,"1"-3"-41"0,-1 6-22 0,2-6-46 16,-3 3-5-16,-3-1-16 0,0 0-5 0,0 1-27 16,-3 1 13-16,-1 0-8 0,-9 5-19 15,-3 4-9-15,-2 2-15 0,0 4 5 0,-1 1-13 16,-2 3-16-16,-2 4 2 0,-4 3-6 0,-2-1-9 15,0 5-1-15,1 4-10 0,1-2-4 16,3 4-9-16,0-3-7 0,3 4-10 0,4-1-22 16,3-1 4-16,5 2-12 0,2-1-11 15,4-3-26-15,3-18-41 0,0 8-41 0,16 32 9 16,-2-29-102-16,6-2-32 0,3-2-24 0,6-3-45 16,5 0 27-16,6-3-126 0,7-3-74 15,2 0-20-15,3-2 27 0,5-1 20 0,5-2 25 16,3 0 38-16,2 0 12 0,6-1 10 0,7-2 50 15</inkml:trace>
  <inkml:trace contextRef="#ctx0" brushRef="#br0" timeOffset="-195756.99">18670 7414 847 0,'20'13'356'0,"1"0"3"0,6 3-38 16,3 1-42-16,8 2 31 0,0 6-27 0,3 1-11 15,0 3-21-15,1 6-29 0,-5 3-5 16,-1 0-23-16,-3 7-18 0,-4 1-11 0,-3 0-17 15,-6 4-9-15,-3 1-12 0,-3 0-18 0,-5-1-12 16,-7 0-7-16,-2-3-30 0,0-27-28 16,-15 44-56-16,-1-24-12 0,-1-4 3 0,-5-2-126 0,-9-2-58 15,-3-3-48-15,-7-1 24 0,-3-3-239 16,-2 1 17-16,-7 0 42 0,-3-5 33 0,-5 0 5 16,1 1 62-16,-8-5-2 0,-3-3 36 15,2 1 20-15,0-3 17 0</inkml:trace>
  <inkml:trace contextRef="#ctx0" brushRef="#br0" timeOffset="-183223.69">24127 4560 470 0,'0'0'230'0,"0"0"-28"15,-15 0-19-15,15 0-20 0,0 0 0 16,0 0-20-16,-29-17-3 0,25 17-11 0,1-1 9 15,-1 1-17-15,-1 0 2 0,1 1-16 16,0-1 11-16,0 0-33 0,4 0 1 0,0 0-7 16,0 0-1-16,-7 0 1 0,7 0 8 0,0 0 8 15,-6 0 11-15,6 0 2 0,-5 7 15 0,7-7-14 16,3 0 20-16,2 3-12 0,14-1-3 16,3 0-18-16,3 0 6 0,5 1-34 15,4-1 19-15,-4 1-11 0,3-3-10 0,1 4-1 16,-1-3-22-16,1 2 7 0,-3 0-7 0,0-1-10 15,-4 0-3-15,-5 0 8 0,-2-1-7 0,-3 1-18 16,-4-1 14-16,-3 0-13 0,-3-1 3 16,-2 0 7-16,0 1-6 0,-2-1-14 0,-1 0 7 15,-1 0-19-15,0 0 9 0,0 0-21 16,-1 0 0-16,1 0-61 0,-3 0-19 0,0 0-24 16,4-3-18-16,-6 1-36 0,-1 1-35 0,-1-1 18 15,-12-1-115-15,-4-2-113 0,-1 2 32 0,-1 2-40 16,-3-2 28-16,-3 0 53 0,0 1 24 15,-2-2 15-15,0 1-2 0</inkml:trace>
  <inkml:trace contextRef="#ctx0" brushRef="#br0" timeOffset="-182850.14">24019 4601 446 0,'-2'0'343'0,"-1"3"-28"0,1-2-34 15,-1 0 1-15,1-1-36 0,0 2-4 0,1-2 3 16,0 1-30-16,-1 0 4 0,2 0-36 16,2-1 16-16,0 2-37 0,2-2 12 0,3 1-27 15,0 1 5-15,17-1-17 0,3 2 1 0,1-1-9 16,4 0-16-16,0-1-6 0,0 2-2 16,0-1-14-16,1 0-4 0,-1 1-6 0,0-1-2 15,0 0-6-15,1 0-9 0,-5-1-11 0,-4 2-1 16,0-3-5-16,-4 1-4 0,-5 0-11 0,-4 1 9 15,-1-1-17-15,-3-1 2 0,-2 0-7 16,0 0-3-16,0 1 1 0,-2-1-5 0,1 1-4 16,-2-1 4-16,1 0-18 0,-2 0 0 15,0 1-25-15,0-1 2 0,-1 0-76 0,0-1-41 16,-4 0-25-16,3 0-2 0,-1 1-29 16,-1-1-13-16,0-1-34 0,0 2 22 0,-2-1-136 15,1 0 30-15,-1-1 27 0,0 1-123 16,-2 1 20-16,-1-1 27 0,1 0 23 0,0 1 56 15,-13-1-2-15</inkml:trace>
  <inkml:trace contextRef="#ctx0" brushRef="#br0" timeOffset="-182554.34">24272 4651 512 0,'0'2'156'0,"0"-1"-11"16,0 0-16-16,0 1-34 0,0-2 0 0,-1 0-32 16,1 2-4-16,0-2-165 0,0 0-199 15,-1 0 8-15</inkml:trace>
  <inkml:trace contextRef="#ctx0" brushRef="#br0" timeOffset="-182368.32">24253 4654 303 0,'2'2'253'0,"-1"-1"-61"0,-2-1-61 15,1 2-17-15,-2-2-167 0,1 0-181 0,-2 0-89 16</inkml:trace>
  <inkml:trace contextRef="#ctx0" brushRef="#br0" timeOffset="-182189.33">24219 4665 436 0,'0'0'233'0,"0"0"-62"16,0 0-36-16,0 0-49 0,13 0-11 0,-13 0-220 16,0 0-165-16,0 0 5 0</inkml:trace>
  <inkml:trace contextRef="#ctx0" brushRef="#br0" timeOffset="-181358.89">24166 4567 513 0,'0'0'253'0,"0"0"-42"0,14 0-16 16,-14 0-45-16,0 0-8 0,0 0-11 0,0 0-26 16,0 0-31-16,0 0-13 0,27 15-51 0,-28-15-18 15,1 2 0-15,-1-2-131 0,0 0-103 16,0 0-90-16,0 2 15 0,-1-1-8 0</inkml:trace>
  <inkml:trace contextRef="#ctx0" brushRef="#br0" timeOffset="-178976.74">614 9818 574 0,'0'-17'336'0,"-13"17"-51"16,-4-34-19-16,13 27 8 0,2-2-30 16,2 1 12-16,0 5-35 0,-4-1-11 0,4 1-24 15,0 1-3-15,2-1-22 0,2 8-34 16,5 0-14-16,3 1-10 0,5 7-12 0,4 2 3 15,1 6 7-15,-2 1 12 0,1 3-15 0,-3 2-25 16,-3-1 17-16,-1 3 7 0,-1-1-17 16,-2-3 14-16,-3-1-20 0,0-3 5 0,-3-3-3 15,1-2-18-15,-4-4 6 0,-1-2-3 0,2-2-5 16,-1-2 11-16,0 1 4 0,-2-7 5 0,0 0 13 16,0 0-8-16,-7 3 15 0,4-8-16 15,1-3-3-15,-2-3-22 0,1-5-8 16,3 10-9-16,0-8 11 0,0-3-32 0,0-4-2 15,11-19-2-15,-1 17-6 0,-1 1-8 0,4 1 5 16,1 6-4-16,4 1 4 0,-1 4-16 16,0 2 13-16,0-1-1 0,2 7-12 0,-2-1-28 15,4 3-25-15,-5 0-15 0,-7 0-26 16,3 0 10-16,3 0-82 0,-2 0-33 0,13 12-38 16,-15-9 22-16,-1 3-160 0,-3 4-102 0,-3 0 4 15,-2 2 45-15,-2-12 23 0,0 10 67 0,-11 16 3 16,0-10 39-16,-3 2 6 0,3 2 35 15,-4-1-6-15</inkml:trace>
  <inkml:trace contextRef="#ctx0" brushRef="#br0" timeOffset="-178698.97">1153 10071 832 0,'2'1'359'16,"1"3"0"-16,-1 2-46 0,0 4 21 0,0-1-36 0,-2 5-11 16,0-4-16-16,0 4-15 0,0 3-38 15,0 0 1-15,0 3-27 0,0-5-21 0,0 2-25 16,0 1-1-16,0 1-33 0,0-2 1 16,0-2-15-16,0 0-42 0,0-4-30 0,0-1-41 15,0-4 0-15,0-6-109 0,0 0-47 0,10 7-65 16,-1-14 22-16,0 0-263 0,-3 2 10 15,6-5 24-15,-6 2 56 0,1 1 25 0,3-5 21 16,-2 6 29-16,-4-3 24 0,3-3 3 0,-1 3-23 16</inkml:trace>
  <inkml:trace contextRef="#ctx0" brushRef="#br0" timeOffset="-178478.86">1333 10125 634 0,'3'-7'403'0,"-1"4"35"16,-1 2-53-16,0-2-50 0,-1 2-38 0,2 1-4 15,0 1-26-15,1 2-1 0,-1 1-15 0,1 1-18 16,3 15-13-16,0-2-25 0,-3 4-19 16,1 7-21-16,1-4-18 0,-4 1-8 15,0-4-19-15,1 0-45 0,-2-1-43 0,0-6-47 16,3-3 1-16,-3-2-133 0,0-3-58 16,0-1-54-16,0-2 27 0,0-2-278 0,2 0 45 15,0-2 59-15,-2 0 14 0,0 0 59 0,0 0 26 16,0 0 6-16,7-12 39 0,-5 7-19 0,1 2 7 15</inkml:trace>
  <inkml:trace contextRef="#ctx0" brushRef="#br0" timeOffset="-172233.95">6333 4091 394 0,'13'0'285'0,"-13"0"-64"0,0 12-27 16,0-12-12-16,0 0-40 0,0 0-21 0,0 0-10 16,0 0-11-16,0 0-22 0,0 0-36 0,0 0-67 15,0 0 4-15,0 0-187 0,0 0-111 0,0 0 3 16,0 0 37-16,0 0 5 0</inkml:trace>
  <inkml:trace contextRef="#ctx0" brushRef="#br0" timeOffset="-172078.01">6414 4103 339 0,'0'0'232'0,"0"0"-79"0,0 0-73 16,0 0-10-16,0 0-313 0,0 0-52 0</inkml:trace>
  <inkml:trace contextRef="#ctx0" brushRef="#br0" timeOffset="-171900.52">6455 4091 232 0,'0'0'264'0,"0"0"-52"0,0 0-36 15,0 0-53-15,0 0-36 0,0 0-9 16,0 0-90-16,0 0-92 0,0 0-159 0,0 0-59 16</inkml:trace>
  <inkml:trace contextRef="#ctx0" brushRef="#br0" timeOffset="-171732.56">6455 4141 394 0,'0'0'125'16,"0"0"-17"-16,0 0-218 0,0 0-145 0</inkml:trace>
  <inkml:trace contextRef="#ctx0" brushRef="#br0" timeOffset="-169769.09">2531 4093 354 0,'0'0'176'0,"0"0"-2"16,0 0-34-16,0 0-2 0,0 0-11 0,0 0-6 16,0 0-19-16,0 0-9 0,0 0 15 0,0 0-8 15,0 0 0-15,0 0-25 0,0 0 9 16,0 0-16-16,0 0-3 0,0 0-1 0,0 0-12 15,0 0 15-15,27 5-19 0,-24-4 2 0,2-1-21 16,0 1 23-16,-1-1-12 0,1 0-14 16,0 2 13-16,-1-2-2 0,3 1 15 0,-2-1-30 15,-5 0 0-15,7 0-6 0,-1 0-2 16,1 0 1-16,0 0 6 0,6 0 4 0,1 0-8 16,-1 0 10-16,-2 0-17 0,5 0 9 15,-1 0-7-15,-1 0-4 0,-2 0-7 0,0 0 14 16,-3 7-8-16,10 0-9 0,-10-4 13 0,9-1 3 15,-5 0-8-15,-3 0-9 0,0-1 6 0,-1 2-14 16,-9-3 4-16,8 0 23 0,-1 0-19 16,5 0 0-16,1 0 3 0,-1 0-3 15,-1 0 5-15,3 0 15 0,19 9-15 0,-17-9 7 16,-6 0-12-16,2 0 3 0,5 0-2 0,-1 0-6 16,-1 0-2-16,2 0-8 0,-1 0-2 15,-3 0 3-15,-1 0 15 0,-1 0-12 0,4 0-11 16,0 0-8-16,1 0 12 0,-2 0-3 0,-2 0-8 15,-3 0 29-15,10 11-11 0,-13-10-3 16,0-1-13-16,-2 3 13 0,2-2-9 0,0 0 12 16,0-1-2-16,0 2-5 0,1 0 16 15,-2-2-5-15,13 3-21 0,-1 1 14 0,-4-4 1 16,5 4-11-16,-5-4 8 0,-2 2-12 0,-1-2-3 16,1 0-12-16,-3 1 26 0,2-1-5 0,7 3 20 15,-3-3-7-15,-3 1-11 0,-1-1 6 16,0 0 6-16,-1 0-8 0,-2 2-6 0,3-2 2 15,-3 0 10-15,2 0-4 0,11 2-3 0,-2-1 1 16,-1 1-28-16,1 1 16 0,-3-3 3 16,-3 1-29-16,1-1 11 0,-3 0 9 0,7 3-43 15,-8-3 40-15,2 0-13 0,5 0-23 0,0 0 27 16,0 0-24-16,2 0-15 0,-3 0 3 16,3 0-38-16,-2 0-38 0</inkml:trace>
  <inkml:trace contextRef="#ctx0" brushRef="#br0" timeOffset="-168456.94">5966 4296 345 0,'20'2'55'0,"-4"-1"35"15,-6-1-54-15,1 0 15 0,5 0-12 0,-1 0-23 16,20 9 18-16,-21-8-16 0,-1 0 0 16,5 2 8-16,-4-3-46 0,-14 0 35 0,15 0-19 15,2 0-7-15,-1 0 26 0,0 0-10 16,0 0-3-16,-1 0 24 0,2 8-10 0,0-8-7 16,19 10-22-16,-23-8 25 0,4 2-16 0,-1-2 3 15,-2 1-10-15,4-2-10 0,-4 2 34 0,3 0-18 16,-1 0 10-16,-5 0-29 0,0-1 24 15,4 1-20-15,-2 0 7 0,-3-2-2 0,1 0 4 16,0 0 10-16,5 1 17 0,-2 1-32 0,9-3 63 16,-7 3-47-16,-1-1-20 0,-3 0 49 0,8 1-31 15,-7 2 16-15,7-3-6 0,0 3 0 16,1-2 3-16,-2-1 17 0,-1 0-44 0,3 0 20 16,-1 4 17-16,1-4-4 0,-1 1 5 15,-1 1-7-15,-5-4 20 0,6 3-19 0,1 1 20 16,-3-3 0-16,2 4-6 0,-1-1-33 15,2 1 12-15,0-2 14 0,-2 3-37 0,2-5 33 16,-2 1-22-16,1 1 19 0,0 1-26 16,1-1-3-16,-3 2 24 0,1-4 4 0,3 0-21 15,-6 2 15-15,4-1-1 0,-7 0 1 16,1-2-2-16,4 3 0 0,-2 1-12 0,-2-3 19 16,0-1-3-16,3 2-1 0,1 2-35 0,-3-4 23 15,-1 2 3-15,-2-1 32 0,7-1-52 0,1 1 21 16,0 1-4-16,-3-2-19 0,2 1 31 15,1-1-10-15,-11 0 0 0,7 0 0 0,0 0 9 16,2 0 0-16,-3 0-2 0,3 0-25 0,1 0 34 16,-1 0 1-16,0 0-2 0,0 0-3 0,1 0-22 15,2 0-3-15,-1 0 15 0,3 0 2 16,0 0-29-16,-1 0 42 0,-1 0-2 16,2 0 21-16,-1 0-2 0,1 0-34 0,-1 0 5 15,2 0-10-15,-1 0 0 0,2 0 1 0,-1 0 16 16,0 0-24-16,27 16 24 0,-28-16-41 15,0 0 31-15,1 0-2 0,-14 0 1 0,5 0-1 16,2 0 17-16,-4 0-2 0,-1 0 7 0,-1 0 19 16,-3 0-9-16,-1 0 2 0,-7 0-2 0,9 0-4 15,-9 0-2-15,8 0-9 0,-8 0 9 16,8 0-4-16,-8 0-2 0,6 0 1 0,-6 0 3 16,0 0-35-16,8 0 55 0,-8 0-17 15,0 0 0-15,6 0-15 0,-6 0-6 0,0 0 7 16,0 0 16-16,7 0-2 0,-7 0-29 0,0 0 21 15,0 0 5-15,0 0-4 0,0 0 11 0,6 0-5 16,0-7-25-16,-5 7 12 0,0 0 3 0,-1-1-2 16,4 1 2-16,-4-2-10 0,3 1-15 15,-3 0 17-15,0 1-8 0,0-1 1 16,1 1-27-16,-1-1-4 0,2 0 6 0,-2 1 16 16,2 0-13-16,-2-1 18 0,1 1-21 0,-1 0 26 15,0-1-28-15,1 1 3 0,-1 0-39 16,0 0 36-16,3 0-14 0,-1-2-8 0,-1 1-24 15,-1 1-68-15,-1 0-55 0,1-1-95 0,-2-1-21 16,2 1-24-16</inkml:trace>
  <inkml:trace contextRef="#ctx0" brushRef="#br0" timeOffset="-166651.37">15548 4659 210 0,'0'12'31'0,"-29"17"-21"0,24-18-46 16</inkml:trace>
  <inkml:trace contextRef="#ctx0" brushRef="#br0" timeOffset="-165925.34">15474 4838 317 0,'0'7'123'0,"0"-2"-19"0,0 3 29 0,0-1-9 16,0-2-4-16,2-1-6 0,0 1 1 0,-1 0 6 16,-1-5-14-16,6 10 13 0,-4-6-28 15,0 0-15-15,0 0-20 0,1-1 26 0,-1 1-26 16,1-1 1-16,-1 1 9 0,0-1-28 16,-2-1-1-16,0 1-4 0,1 0-9 0,-1 0 2 15,0-3 2-15,0 0-1 0,0 0-3 0,0 0-27 16,0 7 14-16,0-7-17 0,0 0 12 0,-12 14-15 15,12-12-18-15,-1-2-6 0,0 2 10 16,0 0 4-16,1-1-13 0,-2-1-4 0,2 2 1 16,0 0-11-16,-2-1 9 0,2 1 29 0,0-2 1 15,-2 2 0-15,2-2-28 0,0 0 9 16,0 0 2-16,0 0 2 0,0 0-15 0,0 0 17 16,0 0-8-16,0 7 34 0,0-7-11 15,0 1 17-15,0 1 17 0,0-1-4 0,0 0-8 16,0 0 31-16,0 1-24 0,0 0 22 0,0-2 2 15,0 0 1-15,2 3 0 0,-2-3-8 16,2 0-6-16,-2 1-6 0,0 0 14 0,0 0-10 16,0 0-2-16,0-1 26 0,2 1-16 15,-2 0 22-15,0-1-19 0,0 1-1 0,1 0 11 16,0-1 8-16,-1 0-1 0,0 1-5 0,0 1-17 16,0-1-1-16,0-1 4 0,1 0-16 0,-2 0 7 15,1 0 8-15,1 0-10 0,-1 0-9 0,0 0 4 16,2 0-11-16,-4 0-3 0,2 0 20 15,0 0-13-15,0 1-14 0,0-1-2 16,2-1 1-16,-2 2 10 0,0-1 5 0,-2 0-9 16,1 0-10-16,1 1 2 0,-1-1 8 0,1 0-2 15,-1 0-4-15,2 0 13 0,-1 2-15 0,1-3 8 16,-1 2 8-16,0-1 1 0,0 0-13 16,0 0-7-16,1 0 11 0,-1 0 2 0,0 1-19 15,0-1 28-15,2 2-28 0,-2-2 23 0,0 2-8 16,0-2 7-16,0 1 1 0,0-2 2 15,0 1-15-15,0 1 19 0,0-1-21 0,0 0 4 16,0 0 5-16,0 2-3 0,0-2 2 16,0 0-9-16,0 1 5 0,0-1 5 0,0 0-4 15,0 0 0-15,0 0-7 0,0 0 13 0,0 0-1 16,0 0 2-16,0 0 13 0,0 0-28 16,0 1 3-16,0-1 27 0,0 0-40 0,0-2 26 15,0 2-17-15,0 0 29 0,0 0-27 0,0-1 0 16,0 0-2-16,0 0-4 0,0-1-27 0,0 2-17 15,2-3-26-15,-2 0-27 0,3-1-57 16,-3 0 14-16,2-4-207 0,3-9-51 0,-3-1 43 16,6 0 21-16,-3 0-2 0,-1 1 28 15,2 2 3-15,-6 1 5 0</inkml:trace>
  <inkml:trace contextRef="#ctx0" brushRef="#br0" timeOffset="-164344.81">8580 4142 262 0,'0'0'28'0</inkml:trace>
  <inkml:trace contextRef="#ctx0" brushRef="#br0" timeOffset="-163408.58">15119 1284 262 0,'0'0'81'0,"0"0"4"0,0 14-19 15,14 8-43-15,-19-5-1 0,5-8-57 0,-5 18-53 16,-1-12-72-16</inkml:trace>
  <inkml:trace contextRef="#ctx0" brushRef="#br0" timeOffset="-161503.32">14726 5262 285 0,'0'0'249'0,"0"12"-48"0,0-12-24 0,0 0 5 15,0 0-36-15,0 0-19 0,0 0 12 0,0 0-2 16,0 14-15-16,-3 1-5 0,1-13-6 0,2-1 1 15,0 0-4-15,0 2 5 0,0-1-21 16,0-2-10-16,-2 1-26 0,2 1 7 0,0-1-10 16,0-1-3-16,0 1-2 0,0-1-14 15,0 1-2-15,-2 1 8 0,2-2-4 0,0 0-14 16,0 0-11-16,2 0 9 0,-2 0-3 0,0 0 4 16,2 2 1-16,-2-2-2 0,0 1-4 15,0-1-8-15,0 1-13 0,0-1 2 0,0 0 11 16,0 0 5-16,0 0 2 0,0 1 3 0,0 0-8 15,0-1 5-15,0 0-23 0,0 0 2 16,0 0 20-16,0 1-12 0,0-1-9 0,0 1 8 16,0-1 8-16,-2-1 10 0,2 2 0 15,-2 0-2-15,2-3-8 0,0 3 8 0,0-1-1 16,2 1-14-16,-2-1 12 0,0 0 1 0,2 0 9 16,-2 0 0-16,-2-1 19 0,2 1-31 15,2 1 10-15,-2-1 7 0,0 0-19 0,0 0 27 16,2 0-15-16,-4 0-7 0,2 0-11 15,0 0 24-15,0 0-18 0,0 0 11 0,0 0-19 16,0 0 12-16,0 0-19 0,2 0 21 16,-2 0-11-16,0 0-2 0,0 0 5 0,0 0 6 15,0 0-5-15,0 0 1 0,0 0 2 0,-2 0-6 16,2 0-13-16,0 0 25 0,0 0-18 0,0 0 10 16,0 0 8-16,-2 0-20 0,4 2 9 15,-2-2 0-15,0-2 11 0,2 2-4 0,-2 0 1 16,0 2-1-16,2-2 4 0,-2 1-6 0,1-2-9 15,-1 2-9-15,0-1 9 0,0 0 24 16,1-1-27-16,-1 2 17 0,-1-1-19 0,1 0 6 16,0 0-20-16,-1-1 9 0,2 1 5 15,-1-2 10-15,0 2 4 0,-2 0-9 0,2 3-10 16,0-3-8-16,0 0 22 0,1 0-9 0,0-1-9 16,-1-1 16-16,0 2-20 0,-1 2 36 0,2-1-19 15,0-1-7-15,-1 0 10 0,1 0 13 16,-1 0-27-16,-1 0 9 0,2 0 4 0,-2 0-4 15,1 0 4-15,0 0-4 0,0 0-4 16,0 0 1-16,-1 0-13 0,2 0 27 0,-2 0 1 16,0 0 0-16,0 0-20 0,2 0 6 0,-2 0-3 15,1 0-16-15,1 0 11 0,-1 0 16 16,1 0-7-16,-1 0 21 0,0 0-32 0,0 0 13 16,0 0-1-16,0 0 23 0,0 0-30 0,0 0 5 15,1 0 4-15,-1 0 8 0,0 0-20 16,1 0 4-16,-1 0 8 0,0 0 6 0,0 0 9 15,0 0-20-15,0 0 19 0,-2 0-8 0,3 0-1 16,0 0 9-16,-1 0-20 0,0 0 8 16,0 0-8-16,-1 0 1 0,2 0 13 0,-1 0-8 15,0-1 12-15,-1 1 2 0,1-2-29 0,0 4 0 16,0-2 7-16,-1 0 4 0,2 0-4 16,-1 1-7-16,1-1 23 0,-1 0-20 0,0 0 17 15,0 0 0-15,0 0-22 0,0 0 30 0,0 0-28 16,0 0 22-16,0 0-19 0,0 0-7 0,0 0-5 15,0 0 11-15,0 0 12 0,0 0-5 16,0 0 23-16,0 0-9 0,0 0-17 0,0 0 7 16,0 0 21-16,0 0-30 0,0 0 10 15,0 0-18-15,0 0 9 0,0 0 14 0,0 0-4 16,0 0 9-16,0 0-23 0,0 0 1 0,0 0 7 16,0 0 10-16,0 0-14 0,0 0 13 0,0 0 5 15,0 0 6-15,0 0-8 0,0 0-4 16,0 0-15-16,0 0 24 0,0 0-22 0,0 0-5 15,0 0 3-15,0 0 17 0,0 0-9 16,0 0 14-16,0 0-4 0,0 0-4 0,0 0-4 16,0 0-21-16,0 0 16 0,0 0 6 15,0 0-11-15,0 0 33 0,0 0-27 16,0 0 21-16,0 0-20 0,0 0 29 0,0 0-28 16,0 0 8-16,0 0 3 0,0 0-24 0,0 0 7 15,0 0 0-15,0 0-2 0,0 0 15 16,0 0 7-16,0 0-21 0,0 0 12 0,0 0-13 15,0 0 13-15,0 0 6 0,0 0-18 0,0 0 22 16,0 0-22-16,0 13 8 0,0-13 8 16,0 0 2-16,0 0-1 0,0 0-2 0,0 0-14 15,0 0 1-15,0 0 27 0,0 0-35 0,0 0 21 16,0 0 7-16,0 0-20 0,0 0 12 0,0 0 8 16,0 0-18-16,0 0 1 0,0 0 4 15,0 0 21-15,0 0-14 0,16 23-10 0,-14-21-11 16,-4-1 9-16,2-1 2 0,0 1 3 15,0 0 8-15,0-1 16 0,2 0-21 0,-4 0-4 16,2 2-12-16,0-2 9 0,0 0-3 0,0 0-14 16,0 0-3-16,0 2-38 0,0-2-23 15,0 1-26-15,0-1-22 0,2 0 13 0,-4-3-252 16,2 3-37-16,-2-1 24 0,-1-2 13 16,0 0 43-16,-1-2 23 0,-5-5 16 0,-2-1-2 15</inkml:trace>
  <inkml:trace contextRef="#ctx0" brushRef="#br0" timeOffset="-160171.6">2326 9896 1001 0,'-14'14'351'0,"-10"0"-35"0,17-14-40 15,0 1 33-15,1 0-23 0,2-1-12 0,4 0-7 16,0 0-5-16,0 0-29 0,-8 0-17 0,8 0-7 16,0 0-5-16,-7 0-16 0,7 0-23 15,-5 1-11-15,8-1-2 0,2-1-8 0,15 0-19 16,-2 0-30-16,-6 1 3 0,22-6-10 16,-8 6-17-16,0-1 4 0,1 0-19 0,0 0-1 15,-1 0-23-15,1 0-40 0,-15 1-22 0,3 0-29 16,1 0 5-16,1 0-100 0,-5 0-43 15,-3 0-42-15,6 11-48 0,-13-10 25 0,1 3-245 16,-5 0 0-16,-3-1 48 0,2 0 59 16,-8 7 18-16,-4-2-1 0,0 0 77 0,-1-1 2 15,-2 3 9-15,3-2 42 0</inkml:trace>
  <inkml:trace contextRef="#ctx0" brushRef="#br0" timeOffset="-159957.01">2312 10063 876 0,'-3'2'366'0,"0"-2"-54"0,1 1 23 16,0 0-15-16,1 1-4 0,2-2-24 0,-1 2-36 16,4-1-8-16,-1-1-21 0,3 2-24 0,0-2-29 15,2 1-16-15,10 3-27 0,-3-4-1 16,3 3-26-16,4-1-12 0,-3-2-57 0,2 1-35 16,0 3 0-16,0-3-91 0,2 0-47 0,0-1-56 15,-10 0 19-15,4 0-284 0,6 0-1 16,2 0 36-16,4 0 35 0,0 0 20 15,0 0 11-15,2 0 54 0,1 0 37 0,0 0-20 16</inkml:trace>
  <inkml:trace contextRef="#ctx0" brushRef="#br0" timeOffset="-159274.62">3721 10016 860 0,'-3'-4'286'0,"0"0"-4"16,-7-5-7-16,5 1-8 0,0 2-34 16,-3 2-6-16,3-1-16 0,0 1-25 0,-1 0-19 15,0 1-12-15,0 1 9 0,-7-5-15 16,2 2-1-16,0 4 4 0,2 0-26 0,1 0-11 0,8 1-9 16,-8 0-5-16,0 0-2 0,-2 0-3 15,-15 16-19-15,12-9 14 0,3-1-14 0,0 4 11 16,-1 0-9-16,0 2 3 0,4 2-5 0,-1 1 1 15,0 3-8-15,3-3-1 0,3 0 2 16,-1 3-10-16,3 0 6 0,0-9-22 0,0 3 6 16,0 3-5-16,16 17-3 0,-8-21 1 0,3 3-21 15,1-4 10-15,2-1-2 0,3-4-9 16,0-1 4-16,4-2-1 0,-11-2 3 0,6 0-5 16,23-10-10-16,-17 4-3 0,0-4 10 15,-3-1-12-15,1 0 5 0,0-1-10 0,-1-1 11 16,-3 1-10-16,-3-1 8 0,1-3 0 15,-4 5-2-15,-3-3-9 0,-1 0 8 0,-1 3-3 16,-3-1 2-16,-2 12-15 0,0-9 14 16,0 1-7-16,0-4 0 0,-18-14 7 0,8 13-16 15,-2 1 8-15,-1 1-2 0,-1 1 9 16,-1 2-5-16,-2 1-2 0,0 3-7 0,-1-1 9 16,-2 4 6-16,4 1-3 0,6 0 0 15,-5 0-9-15,0 0-5 0,-16 14 13 0,15-6-6 16,4-1-11-16,2-1-37 0,-1 1-22 0,5 1-25 15,1-1 10-15,1 0-70 0,4-3-41 0,-2 1-1 16,2-5-46-16,0 0-52 0,0 0 29 16,0 7-213-16,13 1 0 0,-7-8 35 15,1 0 29-15,14 0 55 0,-12 0 7 0,8 0 21 16,5 0 59-16,25-11-38 0,-15 8 27 0</inkml:trace>
  <inkml:trace contextRef="#ctx0" brushRef="#br0" timeOffset="-158888.56">4141 9889 779 0,'0'-4'375'0,"1"0"-15"16,-1-1-47-16,0 3-5 0,0-1 7 15,1-1-9-15,-1 1-42 0,0 1-16 0,0-1-35 16,-2 1-8-16,3 1-33 0,-1-1-16 0,0 4 1 16,1-1 9-16,-1 6-7 0,2-2-2 0,0 15 12 15,-2-10-11-15,0 8 6 0,0 4-18 16,0 4-4-16,0 3-35 0,-10 31 16 0,7-31-26 16,-1-2-5-16,1-1-13 0,1-1-5 0,-1-3-11 15,0-3 12-15,2-5-24 0,0-3-5 16,0-3-5-16,1-4 8 0,0 1-16 15,0-5-34-15,0 0-44 0,2 1-32 0,-2-3-53 16,2-4-25-16,1 3 15 0,4-12-102 16,-4 3-15-16,1-2-27 0,-1 2-23 0,0 1 27 15,-3 11-155-15,0-8-57 0,0 2 14 0,0 6 50 16,0-9 21-16,-12-2 47 0,-1 4 21 16,-4 2 23-16,4 2 42 0,-6-1-6 0</inkml:trace>
  <inkml:trace contextRef="#ctx0" brushRef="#br0" timeOffset="-157842.4">4439 9930 506 0,'0'0'222'0,"-14"-13"-21"0,14 13-19 0,0 0-12 15,0 0-8-15,-14 0 11 0,-3-24-14 0,15 21-12 16,-1 2 3-16,-1-2-13 0,1 2 11 0,1-2-5 15,1 2 22-15,-1 1-5 0,1-2-22 16,0 1-2-16,-1-1-14 0,0 2 33 0,1-1-34 16,1 0 25-16,-1 1-19 0,1-1-6 0,0 1-11 15,2 0 6-15,1 1-15 0,2 0 15 16,12 5-18-16,-2-1 5 0,2 2-14 0,-1 2 1 16,3 3-1-16,1-1-5 0,-1 3-4 15,0 0-9-15,-3 1-10 0,4-1-6 0,-2 1-1 16,-2-1-5-16,2-1-13 0,-3 3-4 0,3-4 8 15,-5-1-13-15,-1 0 3 0,-1-1 2 16,0-3-6-16,-1 1 1 0,-5-4-1 0,1-1-6 16,-2 1-5-16,0-1-4 0,0-1-22 0,-2 1-14 15,1-3-19-15,1 0-4 0,-3 0-29 16,1 0 7-16,1 0-71 0,-3 0-24 0,0 0-23 16,0 0-21-16,0 0-45 0,4-11-9 0,-4 8 23 15,1-2-163-15,-2 1-30 0,2-1 19 16,-2 1 18-16,1 0 43 0,-1 0 36 15,-1 0 7-15,1 1 23 0,1 3-6 0</inkml:trace>
  <inkml:trace contextRef="#ctx0" brushRef="#br0" timeOffset="-157537.01">4671 9921 866 0,'0'-4'300'0,"-1"-3"-7"0,0 4 5 16,1 1-9-16,-1-1-49 0,0 0-28 15,1 0 24-15,0 0-6 0,-2 3-46 0,2-4 10 16,-2 4-24-16,0 0-14 0,-2 0-25 0,0 3 20 16,0 0-16-16,-7 9-12 0,-1-1 0 15,0 4-14-15,-1 1-20 0,-2 0 8 0,1-1-18 16,0-1-6-16,0 2-2 0,1 0-14 16,1-2-3-16,2-1-5 0,0-3-9 0,0 1 3 0,2 0-12 15,0-3 0-15,1 5-33 0,1-6-18 16,1-3-37-16,1 0 7 0,2 2-35 0,-1-3-30 15,-1 0-11-15,0 0-47 0,0 0-15 16,0-2-31-16,0 2 20 0,0-3-136 16,-2 1-110-16,2-1-15 0,1 0 49 0,3 0 43 15,0 0 15-15,0 0 46 0,0 0-13 0,0 0 39 16,-6 0 15-16</inkml:trace>
  <inkml:trace contextRef="#ctx0" brushRef="#br0" timeOffset="-155502.83">5233 9904 478 0,'0'0'253'0,"0"0"-31"0,0 0-25 0,0 0 8 16,0 0-26-16,-10-11-15 0,3 11-15 15,1 0-11-15,0 0-5 0,-1 0 6 0,7 0 1 16,-7 0 4-16,1 0 4 0,-1 0-20 16,-1 0-10-16,8 0 17 0,-27-12 3 0,16 5-16 15,0 1 9-15,1 2-25 0,3-3 13 16,2 2-16-16,0 0-5 0,2 2 2 0,-1-2 0 15,1 1-23-15,1 1-2 0,1-1-11 0,1 4-2 16,0 0-29-16,0-6 7 0,0 6 4 16,17-13-13-16,-10 12-13 0,1 2 18 0,13 4-23 15,-2 1 21-15,-1 6-13 0,-1 5 2 0,-3 1 3 16,-2 5 5-16,-4 0 0 0,-1 1-9 16,-3 1 0-16,-3-2 7 0,-1-11-19 0,0 3 18 15,0 4-8-15,-14 17 3 0,8-19 3 0,-5-1-14 16,2-2-2-16,-2-1-11 0,-3-2 16 0,0-5 2 15,-4 1-7-15,2 1 9 0,-2-3-18 16,9-5 14-16,-6 0-7 0,-3 0-18 0,0 0-6 16,-17-14 19-16,17 10-19 0,4-1-3 0,3 0-6 15,1 1 10-15,4 1 2 0,1-2-6 16,5 1-3-16,-2 2-15 0,2-1 27 0,0 3-8 16,0 0 25-16,0 0-3 0,16-8-11 0,3 7 21 15,-6 2-4-15,-2-1 7 0,22 8-2 16,-10-3 14-16,-1 4-5 0,-1-1-9 15,-1 2-4-15,-1 0 18 0,-2-2-13 0,-1 3-11 16,-2-3 8-16,-1-2-16 0,-1-2-50 0,-4 0 15 16,0-1 3-16,-3-1-116 0,2-1-42 15,-7-1-56-15,11 0 25 0,2 0-249 0,15-16 10 16,-14 9 33-16,-2-3 36 16,1 0 38-16,-1-1 8 0,0 0 11 0,3-3 37 15,-2 1-13-15,2 0 62 0</inkml:trace>
  <inkml:trace contextRef="#ctx0" brushRef="#br0" timeOffset="-155156.87">5494 9951 556 0,'1'-4'416'0,"0"0"-46"15,0 1-49-15,1 2 8 0,-2-2-26 0,2 1-22 16,-2 3-7-16,-1 0 9 0,0 2-21 16,0 2-24-16,-1 1-1 0,-2 9-24 0,1 3-13 15,0 4-27-15,-1-2-2 0,-1 3-17 16,2-2-5-16,2 2-21 0,0 0-21 0,1-13-1 15,0 4-19-15,0 2-5 0,13 14-10 0,-5-16-6 16,3-5-4-16,2-1 3 0,-1-3-11 16,-12-5 7-16,15 0-7 0,0 0-18 0,18-20-6 15,-15 9-7-15,-2-5 5 0,1-2-11 16,-3-2 4-16,0-1 3 0,-5 2-1 0,-1-2-18 16,-2 3 15-16,-3 1-16 0,-3 3-7 15,0 14 9-15,0-12 1 0,-20-12-24 0,3 15-18 16,-1 1-12-16,-4 4-7 0,-2 2-27 0,11 2-19 15,-7 0-26-15,-2 0 13 0,-3 0-87 16,-25 14-24-16,27-10-28 0,1 2-64 0,1 0 32 16,2-1-220-16,6-2 20 0,2-1 58 0,2 0 37 15,1 0 15-15,0 1 13 0,2-2 24 0,1 0 60 16,0 1-5-16,0 0-36 0</inkml:trace>
  <inkml:trace contextRef="#ctx0" brushRef="#br0" timeOffset="-154461.45">3289 9630 699 0,'6'-8'271'16,"-1"5"-9"-16,-2-2-12 0,0 1-13 15,-1 1-20-15,0 3-27 0,-1-4-17 0,1 3-3 16,0-1-11-16,-2 1-30 0,2 0 5 0,-2 1 15 16,-1 0-33-16,-1 4-11 0,-1 1 15 15,-1-2-12-15,-6 9 1 0,0 1-10 0,-2 2-7 16,-3 3-3-16,2 3 0 0,1 0 7 0,-1 2-33 15,1 4 19-15,0-1-13 0,-1 3-6 16,2 3-2-16,-1-1-5 0,2 3-3 0,1 0-19 16,4 5 12-16,0 0 6 0,2 4-16 15,3-21-1-15,0 9-2 0,0 6-15 0,17 41 1 16,-7-40 4-16,3-2-55 0,4 2 4 0,2-4-60 16,1 0-18-16,6-2-46 0,1-1-29 15,5-2-68-15,0-3 21 0,4-3-232 0,3 0 11 16,4-5 57-16,3-1 23 0,3-2 44 15,5-5-8-15,8-4 50 0,-3 2 12 0,5-1 25 16</inkml:trace>
  <inkml:trace contextRef="#ctx0" brushRef="#br0" timeOffset="-153814.65">5605 9601 681 0,'-2'-3'281'0,"2"-1"-32"0,-1 3-27 16,1-2 7-16,-2 1-10 0,2 0-11 0,-2 0-13 16,2-1 3-16,-1 3-13 0,1-3-21 0,-1 3-19 15,1-2-14-15,0 0 29 0,0 1-17 16,2 1-15-16,-1 0 10 0,3 0-16 0,1 1 14 16,8 6-1-16,4-1-14 0,0 1 3 15,4 6 14-15,1-1-12 0,0 4 9 0,3 0-9 16,3 3-6-16,-1 5-18 0,3 1 10 15,2 4-13-15,-2 0 14 0,-3 3-14 0,1 0-21 16,-4 1 16-16,-4 0-10 0,-1 3 1 0,-6-1-11 16,-1 3-20-16,-6 0 13 0,-3-1-13 15,-3-17 1-15,0 9-2 0,-15 36-8 0,6-31-16 16,-2-1 11-16,-7-1 0 0,0-3-16 0,-3 0-18 16,-3-2-17-16,-2-1-58 0,0-4-47 15,-3 0 9-15,-2-3-141 0,0 0-70 0,-1-4 29 16,2 0-301-16,5-3 49 0,-1-2 49 0,-2-2 36 15,2-4 38-15,7 0 32 0,7-4 28 16,12 0 29-16,0 0 26 0,-7 0 5 0,3-3 28 16,7 3 5-16</inkml:trace>
  <inkml:trace contextRef="#ctx0" brushRef="#br0" timeOffset="-153681.29">5839 10522 720 0,'2'0'211'0,"1"0"-78"16,-5 0-53-16,2 0-8 0,2 0-173 16,-5 0-138-16,2 0-41 0,0 0-13 0</inkml:trace>
  <inkml:trace contextRef="#ctx0" brushRef="#br0" timeOffset="-150485.66">7198 4057 262 0,'0'0'95'0,"0"-12"-19"16,0 12 11-16,24-26 6 0,-24 20-25 0,-3 0-7 16,3-3 10-16,-10-15-41 0,6 9-4 0,-5 1-4 15,4-1-26-15,-1 1 4 0,1 0 24 0,0 4-24 16,-2-4-15-16,1-1 34 0,-2 1-19 15,4-1 30-15,-4 3-13 0,0-1-17 16,1 3-14-16,-4-2 25 0,2 0 7 0,-2 1-4 16,0-1-24-16,0 2 24 0,0-4 19 0,-2 3-21 15,0 0 12-15,-1-2-3 0,-1 1-2 16,1-3-12-16,1 4 7 0,-3-3-1 16,1-1-4-16,0 3-18 0,-1-1-27 0,1 0 48 15,1 2-43-15,1 0-10 0,-2-2 17 0,1 2 33 16,-2-1-43-16,1 3 2 0,-1 1 6 0,-2 0 8 15,2-2 4-15,-1 4-25 0,5 0 51 16,-6-1-6-16,0 2-31 0,-5 0-3 0,4-1 25 16,3 1-19-16,-3 2-1 0,1 0 52 15,-2-1-21-15,-2 2 0 0,2 1 9 0,1 1-34 16,-3-3 18-16,12 3 7 0,-7 0 12 0,-3 0-17 16,-2 0 8-16,-22 12-9 0,19-9-7 0,2 2 14 15,2 2-52-15,-1-3 2 0,-1 2-46 16,-3 2-64-16,4 0-88 0</inkml:trace>
  <inkml:trace contextRef="#ctx0" brushRef="#br0" timeOffset="-142698.81">6932 9786 541 0,'17'-14'370'0,"9"-11"-60"0,-15 14-28 0,-5 1-6 15,0 5-4-15,-3 0-64 0,-2 3-36 16,2-1-5-16,0 3 4 0,-1 4-19 0,-2-4-17 15,6 25 61-15,-5-4-20 0,0 5 2 0,0 2-25 16,-1-12-14-16,0 5-9 0,0 6-7 16,0 1-4-16,-14 30-19 0,10-26-14 0,1-1-2 15,-2-2-6-15,4-1-8 0,0-1-2 16,1-4-14-16,-1-2-21 0,1-13-5 0,0 3-35 16,0-1-4-16,0-1-19 0,0-1 5 15,11 5-106-15,-8-10-30 0,-2-2-48 0,1-1-37 16,0-3 20-16,-1 1-225 0,-1 1-1 15,-1-2 51-15,-1-1 37 0,0 0-7 0,-2 0 41 16,-4-6 31-16,-5 1 18 0,1 2 15 0</inkml:trace>
  <inkml:trace contextRef="#ctx0" brushRef="#br0" timeOffset="-142447.11">6748 10026 1007 0,'-1'-2'312'0,"0"-1"0"16,0 0-16-16,1 1-49 0,1 0-41 0,2 0-13 15,0 1-35-15,3-1-1 0,9-1-18 16,4-1-13-16,0 3 4 0,4-1-45 0,1 2 8 16,2 0-9-16,-11 0-26 0,9 0 10 15,4 0-39-15,1 0-10 0,32 11-52 0,-31-9-27 16,-3 1-47-16,-1 0-36 0,-2 0 13 0,0 0-247 15,0-1-27-15,-3 0 39 0,-1 1 23 16,-1-3 4-16,2 1 1 0,-2 2 42 0,3 1 26 16</inkml:trace>
  <inkml:trace contextRef="#ctx0" brushRef="#br0" timeOffset="-141872">7931 9956 707 0,'0'-7'306'0,"-2"1"-32"15,0 2-18-15,1-2-20 0,-1 2 12 16,2-1-49-16,-2 2-21 0,0 0 19 0,-1 2-41 16,0 1-16-16,-2 2 27 0,0 1 3 0,-5 8-29 15,-1 2 9-15,1 1 17 0,1 0-25 16,0 2-16-16,3-1-2 0,1 0-9 0,2-2-4 15,3-6-11-15,0 5-12 0,12 16-8 16,-3-13-6-16,4-3 7 0,3-1-11 0,2-2-2 16,1-1-19-16,3-2 0 0,2-3-12 0,-1-3-10 15,-10 0-12-15,7 0-14 0,0 0 4 16,23-15-9-16,-24 6-5 0,-2-3-8 0,-1 1 2 16,-2-5 0-16,-3-3-25 0,-1 0 4 15,-3 0 4-15,-5 0 2 0,0-1 4 0,-2 15-31 16,0-8 7-16,-18-15 3 0,5 16 15 0,-1 1-7 15,-5 2-22-15,0 2-11 0,-4 3 2 16,2 1 11-16,-4 0 0 0,13 3-13 0,-3 0 4 16,-2 0-11-16,-14 11-11 0,20-6-8 0,1-1-27 15,3 1-20-15,2-1-34 0,3 1 16 16,2 0-147-16,0-1-110 0,3-1 45 0,1 0 35 16,8 4 3-16,2-4 15 0,2 1-1 0,8 0 48 15</inkml:trace>
  <inkml:trace contextRef="#ctx0" brushRef="#br0" timeOffset="-141532.56">8413 9827 775 0,'1'-4'294'0,"-1"-1"-36"0,0 2-24 0,0 1-22 16,-2 0-18-16,2 1 13 0,2 4-1 0,-1 1-4 16,1 1-25-16,2 8-19 0,0 6 31 15,0 0-29-15,-1 1 36 0,1 5-26 0,0-1-7 16,-2 2 3-16,2 0-22 0,-1 0-10 16,0-1-9-16,-2 1-12 0,4-4-23 0,-4 3 4 15,1-4-21-15,2-3-13 0,-4-10 9 0,0 3-28 16,0-2-14-16,0 0-25 0,0 1-48 0,0-3 5 15,0-1-45-15,0-6-32 0,0 7-54 16,0-7-37-16,0 0 19 0,10 7-206 0,-8-12-74 16,0 3 16-16,7-11 48 0,-5 2 33 15,1 1 22-15,1-1 45 0,1-2 23 16,1 5-1-16,-1 1 19 0</inkml:trace>
  <inkml:trace contextRef="#ctx0" brushRef="#br0" timeOffset="-141055.75">9099 9815 840 0,'2'-4'258'0,"-1"2"-44"0,1 1-11 16,0 2-2-16,2-1-2 0,1 4-14 0,7 6 2 16,-3 4 16-16,2 1-41 0,1 2 19 15,0 4-27-15,1-1-14 0,-1 3-17 0,1 0 7 16,-1-2-5-16,-2 1-13 0,3-1-12 0,-6-1-3 16,3-3-20-16,-2 0-7 0,0-1-10 15,0 0-4-15,-1-2-43 0,-2-4-10 16,-2-2-34-16,0-3-15 0,0-1-22 0,-1-1-42 0,0-3-25 15,-2 0-36-15,0 0 15 0,0 0-208 16,0 0-74-16,3-13 45 0,-3 8 43 0,0-1 4 16,-1-2 36-16,1 3 14 0,0-2 35 0</inkml:trace>
  <inkml:trace contextRef="#ctx0" brushRef="#br0" timeOffset="-140755.91">9326 9869 788 0,'1'-3'307'0,"0"-2"-9"16,-1 3-46-16,1-1-11 0,-1 1-17 15,1-2-40-15,-1 3 3 0,0-1-7 0,-1 2-9 16,-2 2-36-16,1 0-1 0,-3 3-14 0,-5 8 36 16,-3 2-8-16,-2 2-24 0,-2 1 0 15,0 2-6-15,0-5-6 0,-2 3-20 0,2 2-4 16,-3-1-20-16,-3-2 9 0,3 0-4 15,0-2-21-15,0-1-33 0,1 3 19 0,2-2-36 16,3-1 0-16,2-3-59 0,3 2-15 16,1-7-11-16,3-1-27 0,1-3-23 0,-1-1-39 15,4-1-30-15,1 0 18 0,1-3-173 16,4-1-67-16,-2 2 7 0,1 0 60 0,9-6 17 16,-1 0 20-16,1-1 17 0,-3 1-11 0,3 0 16 15</inkml:trace>
  <inkml:trace contextRef="#ctx0" brushRef="#br0" timeOffset="-135752.6">9567 9743 254 0,'0'0'317'0,"0"-17"-45"0,0 17-1 16,-13 0-38-16,13 0-13 0,0-11-17 0,-20-4-18 16,19 12-19-16,0 3-27 0,0 0 24 0,1-3-12 15,0 6 10-15,1 1-5 0,0 1-15 16,3 11 9-16,-3 2-12 0,2 4-6 0,-2 2 8 16,0 1 4-16,0 2-18 0,-1 2-27 0,0-15 5 15,0 7-1-15,0 2-9 0,-11 28-16 16,7-25-8-16,0-2 2 0,0-1-20 15,-2-4 14-15,2-2-9 0,1-2-7 0,0-4-11 16,-1-2-14-16,-3 3 9 0,1-5 1 0,-2-2-8 16,2 0 0-16,2-4 2 0,4-1-9 0,0 0-1 15,-8 0 8-15,0 0-11 0,8 0 2 0,-16-9-15 16,13 7 13-16,0-1-21 0,1 2 21 16,0-3-24-16,3 0 10 0,0 0-4 0,2 1 7 15,1 0-3-15,1 0-12 0,8-2 9 16,5-1 8-16,3 1-15 0,0 0 10 0,4 3 10 15,0 0-7-15,0 2-10 0,2 0-11 0,-16 0 1 16,9 0-46-16,2 0-13 0,-2 0-13 16,0 0-23-16,15 9-25 0,-22-8 3 0,-13-1-49 15,10 0-30-15,-2 0-23 0,0 0 21 16,-1 0-160-16,-7 0-46 0,9 0 23 0,3-13-6 16,-8 10 37-16,-1-1 38 0,1-1 41 0,-2 0 16 15,-1-1-52-15</inkml:trace>
  <inkml:trace contextRef="#ctx0" brushRef="#br0" timeOffset="-135515.44">9830 9940 287 0,'-3'-16'290'0,"2"4"-9"0,-1 2-6 16,0 1-15-16,2 9 17 0,0 0-32 0,-4-15-29 15,4 15 9-15,0 0-26 0,0 0-23 0,0 0-19 16,-2-11 14-16,0 13 10 0,1 3 9 16,-1 2-21-16,-1 9 17 0,1 4-24 0,-1 4-4 15,2 0-29-15,1 0-1 0,0 1-13 0,0-13-2 16,0 9-24-16,0 3-6 0,0 3-24 15,0-3-4-15,0-2-34 0,0 0-50 0,0 0 3 16,15 16-36-16,-11-27-19 0,1 0-34 0,0-8-22 16,-1-1-51-16,1-2-49 0,1-3 22 0,6-5-239 15,1-2 17-15,-2-3 23 0,4 0 28 16,-4-3 3-16,-3 2 41 0,2-1 12 0,-3 1 48 16,-2 0 27-16</inkml:trace>
  <inkml:trace contextRef="#ctx0" brushRef="#br0" timeOffset="-135278.26">10021 9876 764 0,'1'-10'341'16,"-1"3"-34"-16,0 0-10 0,-1 2-54 0,2 2-3 15,0 0 1-15,0 2-28 0,0 3 40 16,-1 0-1-16,1 3-27 0,3 10-4 0,-2 3-19 16,2 2-14-16,0 2-1 0,-2 1-30 0,0 0-32 15,-2-2-3-15,0-10 2 0,0 5-13 16,0 3-18-16,0-2-11 0,0-3-29 0,0 3-26 15,0-1-40-15,0-3-32 0,0-5 5 0,0 1-77 16,0-9-54-16,0 0-100 0,7 7 27 16,-4-10-258-16,0-1 37 0,2-9 45 0,2 2 8 15,-4 2 30-15,-1-2 25 0,-2 2 24 16,0 9 20-16,0-7 9 0,0-4 10 0</inkml:trace>
  <inkml:trace contextRef="#ctx0" brushRef="#br0" timeOffset="-134826.51">10035 9860 465 0,'-1'-18'440'0,"-1"4"-62"0,7-3-54 16,-5 9-40-16,9-15 3 0,0 8 4 0,3 5-51 15,-1-2-5-15,3 5-15 0,3 2-16 16,1 2-19-16,0 1-11 0,-8 2-2 0,5 0-22 16,18 17 2-16,-16-7-22 0,-2 6-9 0,1 0-6 15,-5 2-1-15,-2-1-27 0,-1 4-5 16,-5 0-5-16,-2 0-2 0,-1-11-11 0,0 3-4 15,0 3-13-15,-15 18 7 0,9-20-13 0,-2-2 0 16,-5 0-15-16,2-2 5 0,0-2-3 0,1-2-1 16,1-1-3-16,0-2 3 0,1-3-5 15,0 2-4-15,2-1-6 0,0 1 7 0,2-2-11 16,0 0 2-16,0 0-7 0,0 0 3 16,2 0-2-16,1 0 4 0,1 0-3 0,1-2 0 15,2 1 6-15,0 1-8 0,3 0-4 0,1-2 6 16,11 7 7-16,-8-5-6 0,4 0-7 15,21 7 6-15,-14-3 0 0,0 2 12 0,0 3-7 16,-1-1-4-16,-1 2 13 0,-3 1-15 16,-3 3 15-16,-4 0-7 0,-2 0-2 0,-5-2-4 15,-1-2 4-15,-1-10-3 0,0 14 4 0,-20 15-1 16,5-16-3-16,-1-4-9 0,-1 0-27 16,-3-1-39-16,-1-3-19 0,-5 3 8 0,-1-2-117 15,-5-4-29-15,0-2-82 0,0 3 29 16,-6-3-247-16,20 0 44 0,-8 0 14 0,-4 0 48 15,-4 0 18-15,-38-13 22 0,28 6 51 0,-4-1 7 16,-9-4 31-16,1 2 21 0</inkml:trace>
  <inkml:trace contextRef="#ctx0" brushRef="#br0" timeOffset="-134212.31">8027 9515 727 0,'5'-1'271'0,"-2"0"-21"0,0-1-15 0,-1 1-11 15,-1 1 3-15,0-2-22 0,-2 1-22 0,0 1-5 16,-2 0-30-16,-2 1 27 0,-2-1-43 16,-8 4 25-16,-2 2-20 0,-3-1-17 0,-1 7-15 15,0-4 26-15,-3 1-27 0,2 3-3 0,0 2-8 16,0 5 8-16,0-1-11 0,-2 3-4 0,-1 2-9 15,0 3 4-15,3 3-4 0,1 0-9 16,2 4 11-16,0 2-18 0,3 1-9 0,3 5 7 16,0 1-14-16,5 1-2 0,2 1-4 15,5-1 2-15,1-21-10 0,0 8-11 0,12 37-23 16,-1-31-4-16,3-3-20 0,6-2 1 0,7-3-59 16,7-2-20-16,2-4-37 0,5-3-60 0,6 3 21 15,-1-7-198-15,7-4-85 0,4-1 37 16,-1-2 29-16,5-1 26 0,1 2-13 0,3-8 54 15,3 1 29-15,6 0 42 0,5-2-16 16</inkml:trace>
  <inkml:trace contextRef="#ctx0" brushRef="#br0" timeOffset="-133635.21">10722 9513 831 0,'-1'-3'283'0,"-2"1"-45"0,1 0-18 0,1 2 1 16,-1-3-23-16,2 3-15 0,-1-2-13 0,1 1-3 15,-1 1-33-15,3-1 35 0,2 1-11 0,0 0-16 16,2 1-17-16,10 2-28 0,4 2 13 16,-2 2-11-16,5 1-12 0,1 4-8 0,-2 0 32 15,3 2-20-15,1 3 6 0,-2 4 13 16,1 4-6-16,-3 2-14 0,1 2 16 0,-4 2-18 16,-2 1-4-16,0 2 3 0,-5 0-5 0,-1-1-18 15,-3-1 5-15,-3-1-13 0,-2 1 0 0,-3-15-7 16,0 6-2-16,-11 29-6 0,-2-21-13 0,1-4-1 15,0 2-9-15,-4-5-22 0,-1 0-9 16,-5-3-31-16,1-5-24 0,3 0 9 0,-3 0-75 16,-2-6-33-16,0-4-56 0,5-1 23 15,-3-3-223-15,6-1-69 0,8-1 46 0,-1 0 29 16,-7-16 40-16,11 8 12 0,-1-5 19 16,5 6 41-16,0-3-9 0,24-14 51 0</inkml:trace>
  <inkml:trace contextRef="#ctx0" brushRef="#br0" timeOffset="-133335.38">11619 9656 939 0,'5'-10'344'0,"-1"5"-28"0,-1 3-43 16,0 2 1-16,0-3-33 0,2 3 61 0,-2 5-9 15,5 10-14-15,0 4-23 0,0 3 3 0,1 0-25 16,-2 7-14-16,0-2-20 0,0 2-26 0,-2-1-30 16,-1 1 7-16,-2-2-30 0,0-2-11 15,0-1 0-15,-2-1-8 0,0-15-42 0,0 6-30 16,0 1-24-16,0-5-50 0,0-1-29 16,-13 6 7-16,11-12-147 0,-3-2-82 0,1-1 26 15,-1-1-257-15,-1-1 33 0,-10-2 36 0,0-1 35 16,-3 0 30-16,0-1 22 0,-3-1 13 15,-2 1 62-15,1 1-41 0,0 0 45 0</inkml:trace>
  <inkml:trace contextRef="#ctx0" brushRef="#br0" timeOffset="-133125.8">11362 9893 901 0,'-1'-3'456'15,"2"-1"-76"-15,0 1-19 0,1 1-22 0,4-3-34 16,8 1-17-16,3-1-13 0,2-3-24 0,2 3-32 15,4 0-21-15,2 2-28 0,1 0-17 16,2 0-20-16,1-2-26 0,0 1-46 0,-1 0-44 16,-1 0-26-16,2 3 1 0,-1-3-79 0,-3-1-58 15,3-2-60-15,2 2 20 0,-3 3-279 16,1-1 18-16,-2 1 45 0,1-2 18 0,0 0 25 16,-2 2 36-16,4-2 8 0,0 1 5 15,1 3 43-15,3-2 5 0</inkml:trace>
  <inkml:trace contextRef="#ctx0" brushRef="#br0" timeOffset="-132703.63">12485 9699 397 0,'-4'-2'353'0,"-1"-1"-50"16,1 1-6-16,-1 0-32 0,0 1-22 0,-2 1-1 15,2 1-7-15,-2 1-28 0,-8 6 9 0,1 2 6 16,-3 2-6-16,4 1-23 0,-2 0-12 16,2 8-5-16,2-1 5 0,1-3-14 0,2 7-20 15,1-5 0-15,6-1-10 0,-1 1-17 0,2-12-24 16,0 7 0-16,16 12-7 0,-5-13-7 16,2-3-14-16,3-4-2 0,4-4-9 0,2-1-17 15,-11-1-17-15,7 0-15 0,25-16-1 0,-18 6-7 16,-3-5-17-16,0 1-3 0,-4-3 0 0,1 0-27 15,-1-2 26-15,-2-3-15 0,-1 2 13 16,-2-2-32-16,-2 1 16 0,-4 0 9 0,-1 3-3 16,-6 10 1-16,0-6 3 0,-12-7 3 0,1 9 14 15,-4 2 1-15,1 3 1 0,-5 3-15 0,2 0 4 16,-2 2 2-16,1 2-25 0,9 0-56 16,-4 0 1-16,-2 0-27 0,1 0-48 0,0 0-52 15,-6 13 22-15,13-12-160 0,1-1-58 16,3 3 11-16,2-3 23 0,-1 0-13 0,3 2 52 15,4-1 31-15,-2-1 18 0,4 1 5 16</inkml:trace>
  <inkml:trace contextRef="#ctx0" brushRef="#br0" timeOffset="-132184.04">12820 9673 564 0,'-4'-3'392'15,"4"1"-49"-15,-2-1-40 0,0-2-5 0,0 3-21 16,-1 0-34-16,1-3 0 0,0 3-22 16,1-3-17-16,0 0-7 0,0 2-15 0,0-2-19 15,1 0-18-15,0 5-27 0,0 0-2 16,0-7-36-16,15-9 8 0,-3 7-9 0,-1 5-1 16,0 1-12-16,1 1-10 0,-3 2 2 15,10 0 6-15,-10 0-7 0,19 14 3 0,-11-3-12 16,-3 3 16-16,-2 3-13 0,-2 0-1 0,-2 0 11 15,-1 2-13-15,-6 2-6 0,0-3 2 16,-1-11-7-16,0 10-15 0,-15 15-2 0,7-18 13 16,-3 1-9-16,1-1-6 0,-3 1-1 0,1-5-1 15,-4-3 0-15,2 2-1 0,0-1 3 0,-2-3-5 16,1-1 2-16,0 1-7 0,1-4-8 16,3 2 10-16,1-2-6 0,1 0 1 15,3 0-1-15,0 0-5 0,1 0 13 0,3-1-2 16,-3 0-9-16,5 0 5 0,0 0-17 0,0 0 15 15,-5-2-4-15,8 1-14 0,-1 0 16 0,3 1-3 16,-2 0-4-16,3 0 6 0,0 0-4 0,14-1 16 16,-11 1-17-16,6 0 12 0,4 0-10 15,3 0 8-15,26 11 6 0,-21-7-10 0,1-1-3 16,2 2 2-16,-5-5-6 0,3 2 0 16,-4 0-17-16,-2 1-3 0,-8-1-28 0,-2-2-5 15,-3 1-9-15,-1 0 7 0,-3-1-48 0,2 0-39 16,-7 0-44-16,0 0-32 0,0 0 24 0,0 0-214 15,6 0-61-15,3-11 19 0,-7 7 11 16,1 0 63-16,0 0 27 0,-1 0 21 0,13-2 25 16,-2-4 9-16,5 1 8 0</inkml:trace>
  <inkml:trace contextRef="#ctx0" brushRef="#br0" timeOffset="-131882.67">13423 9626 831 0,'1'-4'380'0,"0"-1"-52"0,1 3-39 15,-1 0-38-15,1-1 34 0,4 5-1 16,-2 1 5-16,0 1-16 0,13 3-30 0,-2 6-7 16,-2 1-15-16,5 1-16 0,-2 3-19 15,2 0-28-15,0 2 1 0,-2-1-13 0,3 2-22 16,-3-1-11-16,1-3-16 0,-2 2-5 0,2 1-25 15,-3-3-27-15,-3-3-15 0,-1-2-23 16,-3-5-18-16,0 1-20 0,-2-2-21 0,-1-4 5 16,0 0-110-16,-4 0-73 0,1-2 21 15,-1 0-232-15,0 0-44 0,0-8 32 0,0 3 29 16,-1 1 3-16,-1-3 61 0,-3-6 24 0,0-3 35 16,-2 5-23-16,4 0 31 0,-4-2 8 15</inkml:trace>
  <inkml:trace contextRef="#ctx0" brushRef="#br0" timeOffset="-131651.54">13687 9649 439 0,'2'-8'362'0,"1"3"-32"0,-1-3-13 15,-2 4-24-15,0 2-57 0,0-1 25 0,0 1-31 16,-2 4 28-16,-1 3-8 0,-7 7-10 16,0 5-4-16,-3 4-25 0,-1 2-24 0,1-5-21 15,0 3-6-15,-3 1-17 0,2 0-22 16,-2-1-9-16,2 0-5 0,0-1-26 0,-2 0-28 15,-1-1-24-15,3 0-36 0,4-1 0 0,0-3-102 16,1-4-40-16,1-4-43 0,2-1-75 0,4-3 25 16,2-1-245-16,0-2 45 0,5 0 29 15,-2-2 9-15,1 0 56 0,10-6 15 0,2-1 21 16,0 1 23-16,5 0 0 0</inkml:trace>
  <inkml:trace contextRef="#ctx0" brushRef="#br0" timeOffset="-130775.05">14177 9525 702 0,'4'-5'286'0,"-1"3"-29"0,-3 2-4 16,0 0-13-16,6-12-25 0,-4 7-3 0,0 3-9 16,-1-3-21-16,0 2-22 0,1 1 8 15,0-1-12-15,-2 3-35 0,0 0 0 0,-2 3-14 16,-2-1 37-16,-4 10 3 0,-3 0 8 16,1 8-5-16,-2 1 7 0,1-1-3 0,2 6-16 15,-3-4 9-15,4 5-12 0,1 0-4 0,-1 1-31 16,4-1-3-16,0 4-10 0,4-4-13 0,0-1 10 15,0-15-11-15,0 5-16 0,22 15-8 16,-11-18 0-16,5-4-8 0,2-2-11 0,2-4-18 16,3-3 2-16,-12 0-9 0,7 0-21 15,21-17 0-15,-17 8 5 0,-2-5-12 0,2 1 2 16,-5-2-6-16,0-1 6 0,-3 2 4 0,-6 1-7 16,-1 1 7-16,-5 2-1 0,-2 3 5 15,0 7 4-15,-10-10-13 0,3 8 14 16,-11-2-9-16,2 1 2 0,-2-2-26 0,0 5-36 15,9 0 16-15,-4 0 5 0,-4 0-90 16,3 0-36-16,-11 12-16 0,18-12-57 0,0 0 24 16,4 2-172-16,1-2-61 0,0 0 7 0,4-2 51 15,0 2 45-15,-1-2 17 0,3 2 26 0,3-2 21 16,-2 1 4-16,1-1 13 0</inkml:trace>
  <inkml:trace contextRef="#ctx0" brushRef="#br0" timeOffset="-130296.23">14543 9665 651 0,'-1'-5'401'0,"0"1"-62"16,1-1 2-16,0-1-46 0,-2 0-3 16,2 1-14-16,0-3-22 0,0 1-40 0,0 7-38 15,0-11 15-15,0-3-30 0,15-12-11 16,-7 14-16-16,-2 3-9 0,-1 1-18 0,1 1-9 15,-1 2-17-15,2 0 1 0,6-2-14 0,-2 6 10 16,-11 1-18-16,10 0-6 0,13 11 5 16,-10-1 9-16,-3-2-12 0,-2 6 14 0,-1 2-6 15,-1 1 7-15,-4 3-19 0,-2-11 5 16,0 8-18-16,0 3 5 0,-13 18-10 0,5-17 2 16,2-3-1-16,-5 0-8 0,0-4 2 0,-1 0-14 15,0-2 8-15,-2 0-6 0,1-4 3 0,-1-2-1 16,3-1-15-16,1-2 8 0,1 0-9 15,0-1 5-15,1-1-12 0,1-1 0 0,-2 1 10 16,4-1 0-16,-1 0-3 0,1 1-13 0,1 1 5 16,-2-2-6-16,2 0-3 0,2 0 4 15,0 0-6-15,2 0 5 0,0 0-5 0,0 0 13 16,0 0 4-16,16 3-4 0,-10-2-17 0,15 0 17 16,-3 0-17-16,6 0-8 0,1 1-10 15,-3-2-1-15,5 2-14 0,2-1 6 0,-3 1-49 16,1-1-24-16,0 0-14 0,-3 0-15 0,-13-1-34 15,5 0-46-15,-1 0-38 0,2 0 24 16,14-10-214-16,-22 6 3 0,-3-1 39 0,-1 3 18 16,-1-2-4-16,1-1 30 0,-2 0 59 15,-1-2 1-15,4-9 5 0</inkml:trace>
  <inkml:trace contextRef="#ctx0" brushRef="#br0" timeOffset="-129975.34">14759 9378 620 0,'2'-9'347'0,"-2"5"-32"16,-2-2-8-16,4 0-48 0,-2 2-21 0,4 1-20 16,10-3 0-16,-4 4-26 0,3 0 24 15,-4 2-29-15,6 0 8 0,26 10-12 0,-16 0-11 16,-3-1-1-16,3 7-5 0,2-3-23 0,-2 7-20 15,2 4-6-15,-5 0-9 0,3 7-11 16,-5 3-18-16,-2 0 7 0,0 7-23 0,-2-2-11 16,-3 2 2-16,-4 3-1 0,-2-1-17 0,-7-3-3 15,0-18-24-15,-14 40-41 0,4-16 3 16,-11-5-74-16,-2 2-54 0,-6-4-46 0,-7-2-67 16,-2 0 24-16,-2-1-240 0,-1-4 20 0,-1-3 38 15,0-6 29-15,0-1 22 0,2-6 31 0,-3 1 23 16,0 0 7-16,1-3 26 0</inkml:trace>
  <inkml:trace contextRef="#ctx0" brushRef="#br0" timeOffset="-129273.36">12574 9396 551 0,'3'-2'242'15,"1"0"-24"-15,-1 0-24 0,-1-1 5 0,-1 1-2 16,-1 0-3-16,0 1-4 0,0-3 12 15,0 3-50-15,-2 0 3 0,1 0 10 0,-4 0 12 16,0 2-27-16,-2-1-15 0,-7 6-14 0,-5-2-14 16,-1 5-10-16,0 3 45 0,0 1-11 15,-3 1-23-15,1 0 5 0,0 4 9 0,-1 6-20 16,0 0 4-16,3 3-8 0,-1 2 7 16,0 4-11-16,3 4-9 0,1 2-16 0,5 0 10 15,-1 2-13-15,7 0-4 0,3 2-11 16,3-21-1-16,0 7-13 0,17 46-24 0,-3-34-36 15,3-3-14-15,6 1 4 0,5-3-74 0,6-2-20 16,2-6-42-16,7-1-12 0,7-5-37 16,3 3 19-16,4-3-212 0,3-5-57 0,4 0 45 15,3-3 45-15,4 0 11 0,-1-1 18 16,2-6 18-16,3 0 22 0,6-2 33 0,-3-1-5 16</inkml:trace>
  <inkml:trace contextRef="#ctx0" brushRef="#br0" timeOffset="-128677.63">15676 9481 401 0,'0'-4'392'0,"0"1"-47"16,2 0 20-16,1 0-76 0,-1 0-13 0,0 1-33 15,-1 0 31-15,3 2-20 0,-2 1-10 0,2 2-2 16,10 8 4-16,-7 2-7 0,2 9-19 16,-1-1-3-16,-3 3-10 0,2-1-30 15,-2 5-9-15,-1 1-29 0,-2-4 8 0,0 3-18 16,2-3-22-16,-1 1-23 0,2-4-3 0,-3-1-7 16,0-3-26-16,1-1-23 0,-1-3-27 15,-2-4-35-15,2-3-41 0,2-1 8 0,-2-2-87 16,1-1-51-16,-3-1-72 0,0-2 27 0,0-2-248 15,0 1-2-15,-3 1 37 0,1-1 43 16,-4-2 20-16,-6-3 44 0,-5-2 25 0,2 0 2 16,-2 5 26-16,-3-3 1 0</inkml:trace>
  <inkml:trace contextRef="#ctx0" brushRef="#br0" timeOffset="-128437.46">15445 9736 838 0,'-4'-1'499'0,"2"-2"-34"0,-2 3-24 0,2-1-26 16,0-2-49-16,2 1-34 0,2 2-43 0,3-4-25 16,0 0-23-16,16 0-23 0,4 0-24 15,2-4-30-15,9 6-15 0,-2-1-5 16,3 0-12-16,-6 2-25 0,0-2-43 0,1 1-16 16,-1-1-29-16,-1 0-25 0,3-1-35 0,-4-1-29 15,-2 5 6-15,-2-1-86 0,-10 1-43 16,-2-2-46-16,-1 0 21 0,-5 2-286 0,-7 0 8 15,0 0 36-15,0 0 39 0,0 0 21 16,7 4 54-16,-7-3 33 0,-1-2 9 0,-1 1-22 16,2-2 62-16</inkml:trace>
  <inkml:trace contextRef="#ctx0" brushRef="#br0" timeOffset="-127453.16">16326 9385 910 0,'0'-15'317'0,"0"15"-33"0,13-12-4 16,3-6-24-16,-14 16-10 0,-2-2-28 0,0 1 9 15,-2-1-14-15,0 3-15 0,-1 0 6 0,-2 1-25 16,1 2-21-16,-2 0-5 0,-8 5 5 15,0 1-18-15,1 1-2 0,1 5-9 0,-3 1 5 16,3 0 1-16,1 2 1 0,1 3-9 0,0 1-10 16,3 0-7-16,3-1-19 0,0 2-14 15,4-5 1-15,0-8-2 0,0 5-16 0,22 16 6 16,-8-16-3-16,4-6-9 0,3-1-5 16,4-2-12-16,3-3-5 0,-12-2-11 0,6 0-13 15,30-12 8-15,-21 3-20 0,-4-1 2 16,0 0 14-16,-4-3-20 0,2 0-3 0,-4 0 3 15,-2-4 0-15,0 1 2 0,-5-2-4 16,-3 3-4-16,-6 1 3 0,-2 2-8 0,-3 2 0 16,0 10-5-16,-14-19 6 0,3 10-1 15,-7 2-13-15,0 2-5 0,-4 2-3 0,-1 1-23 16,-4-1 3-16,0 3-9 0,2 0-21 0,12 0 9 16,-4 0-19-16,-4 0-36 0,2 0-19 0,-17 13-47 15,24-11-31-15,0-1-41 0,7 0 23 16,5-1-238-16,0 0 58 0,-6-5 16 0,8 3 42 15,2 0 10-15,1-1 34 0,13-2 32 0,0-2-21 16,4 2 32-16</inkml:trace>
  <inkml:trace contextRef="#ctx0" brushRef="#br0" timeOffset="-126892.52">16854 9345 804 0,'0'-4'410'0,"0"2"-76"16,-3-3-43-16,1 0 23 0,0 0-35 0,0 0-24 16,1 2-27-16,2-2-16 0,-1 1-14 15,2-1-31-15,2 0-9 0,7-3-19 16,5 1-17-16,1 3-24 0,-2 0 2 0,1 4-18 16,-7 0 7-16,4 0-15 0,16 11 14 0,-13-3-22 15,-1 2 7-15,-1 2-4 0,-3 0 5 16,-2 4-9-16,-4-3 4 0,2-1-9 0,-3 2-16 15,-4-4 12-15,0-1-5 0,0-9-5 0,0 8-8 16,0-3 5-16,0 2-5 0,-14 12-8 0,7-10-5 16,-1-2 5-16,-3 2-6 0,-1-3-7 15,4-2 5-15,-5 3-14 0,0-4 14 0,-1 1-10 16,1-1 0-16,1-1 5 0,0 2-11 0,3-3-1 16,3 0 3-16,-1 0 1 0,3 1-11 15,-2-2 17-15,2 3 0 0,1-3-16 0,3 1 3 16,-1-1 0-16,1 0-2 0,0 0 0 0,0 0 2 15,11 1 8-15,-6-1-14 0,4 0 2 16,9 0 4-16,1 3-2 0,-1 0 12 0,0-2-11 16,-4 2 0-16,4-1 7 0,0 3-4 0,-5 2-1 15,1 1 7-15,-6-1-1 0,-3 0 10 0,0 0 6 16,-2 3-14-16,-3-10 15 0,0 7-6 16,0 5-3-16,-13 13 13 0,1-10-6 0,0-1 0 15,-3-2-9-15,-4 0 2 0,4 0-8 16,-8-6 13-16,-2 2-1 0,-2-1-14 0,-4-2-7 15,2-2-19-15,2-1-29 0,-3-2-17 0,15 0 5 16,-5 0-94-16,-2 0-30 0,-22-12-45 16,26 3-62-16,7-3 26 0,4-1-257 0,6 1 18 15,1 12 33-15,0-14 47 0,15-15 34 0,5 14 37 16,-2 1 13-16,4-2-8 0,3 0 56 16,5 2 3-16</inkml:trace>
  <inkml:trace contextRef="#ctx0" brushRef="#br0" timeOffset="-126591.18">17359 9353 1083 0,'0'-2'365'0,"1"2"-47"0,0 0-40 0,1 0 14 15,1 2-4-15,2 1-18 0,10 3 14 0,2 2-28 16,4 4-12-16,-2 3-26 0,2-3-17 15,-2 3-23-15,3 1-15 0,-4-2-18 16,4 4 2-16,-1-4-28 0,-3 3-2 0,0 0-11 16,-1 2-16-16,1-3-11 0,-4 0-10 0,-2-2-31 15,-1-2-17-15,-4-4-16 0,0-6-24 16,-5 5-17-16,2-5 4 0,-2-1-115 0,-1 1-20 16,-1-2-73-16,0-4-51 0,-1-1 32 15,0 1-225-15,-2-1 4 0,1-3 39 0,2 3 31 16,-1-2 29-16,-4-10 37 0,-1 2 14 0,2 2 14 15,4 4 45-15,-3 0 9 0</inkml:trace>
  <inkml:trace contextRef="#ctx0" brushRef="#br0" timeOffset="-126347.46">17663 9448 439 0,'0'-5'396'0,"0"-2"-48"16,2 2-3-16,-2 0-45 0,0 2 11 0,0-2-2 16,0 1-3-16,0 0-7 0,0 0-32 0,0 0-26 15,0 1-13-15,-2 3 6 0,1 0-17 0,-3 2-15 16,0 1-3-16,-10 7-25 0,-2 2-20 15,-2 1-18-15,-2 1 16 0,1 0-33 16,-2 3 0-16,-2-1-11 0,1 2-14 0,0-1-20 16,-1 0 6-16,0 4-25 0,3-4-33 0,0 0-44 15,2-2-46-15,2-1-36 0,0-1 11 0,6-2-107 16,3-3-8-16,1-2-53 0,2-5-59 16,4-1 29-16,0-1-231 0,4 0 53 0,-1-4-4 15,2 2 59-15,6-9 20 0,5-2 4 16,2-1 74-16,0 5-3 0,7-2 23 0,-1 3 14 15</inkml:trace>
  <inkml:trace contextRef="#ctx0" brushRef="#br0" timeOffset="-125328.9">18184 9231 520 0,'0'0'310'0,"0"0"-23"15,0-16-38-15,25-4-3 0,-23 14 0 0,1 3-15 16,-2-2-31-16,1 0 14 0,-2 1-25 0,1 1 34 16,0-1-20-16,0 1-17 0,0-1-12 15,-1 3-22-15,0 1-20 0,0 0 1 0,-6 0-2 16,2 3 2-16,-10 11-5 0,1 0 0 15,-5 6 9-15,5-1-14 0,-1 3 0 0,-2-2-1 16,3 4-15-16,0 0-2 0,2-1 9 16,-1 2-21-16,3-1-12 0,3 1-2 0,1 3 14 15,5-6-20-15,0-12-9 0,0 5 0 16,13 18 4-16,-1-15-23 0,1-6-4 0,5 0 9 16,0-3-5-16,3 1-5 0,3-7-21 0,-3-3-10 15,-9 0 14-15,4 0-24 0,24-12-6 0,-19 3-3 16,-1 1 10-16,-1-5-26 0,-3 1 19 15,-1-5-8-15,0 5-14 0,-6 0 5 0,-3 3 7 16,-4-1-5-16,-2 10-2 0,0 0-1 16,-12-12 11-16,-4 5 3 0,-3 3-15 15,-5 0 1-15,1 2-9 0,-3 1-3 0,10 1-6 16,-3 0-19-16,-5 0-18 0,-25 10-5 0,27-5 7 16,0-1-72-16,5 2-22 0,5-4-14 0,3 1-38 15,3 1-44-15,3-3 29 0,0 0-256 16,5 2 22-16,0-3 7 0,3 1 68 0,4-2 17 15,11 1 33-15,-9 0 19 0,8 0 19 0,4 0 42 16,2 0-4-16</inkml:trace>
  <inkml:trace contextRef="#ctx0" brushRef="#br0" timeOffset="-124846.57">18691 9336 442 0,'7'-14'322'0,"2"-3"-23"0,-5 1 3 0,0 1-50 15,-3 2-26-15,-1 13-8 0,0-11 20 16,0 1-15-16,0-1-27 0,-15-9 4 0,6 10-16 16,-2 5-27-16,2 4-32 0,9 1-11 15,-14 0-13-15,-23 10-5 0,16-2 23 0,3 4-26 16,-3 0-2-16,2 3 16 0,1-1-36 0,3 3 12 16,0-3 0-16,4 1-17 0,1-1-7 0,2 1-18 15,4-5 7-15,2 1-4 0,2-3 1 16,0-8 1-16,0 6-9 0,0-6-10 0,14 13 4 15,-9-11-2-15,11 3 3 0,-2-5-21 0,-1 2 10 16,-4-2 0-16,19-11-12 0,-10 4 1 16,0-1 4-16,-3 3-9 0,0-7 16 0,-2 3-23 15,0-1 4-15,-4 2 9 0,-2 4 4 16,-1 0-2-16,-2 1 7 0,-1-1-17 0,0 3 11 16,0 1 1-16,-3 0 13 0,0 0 19 0,0 0-1 15,0 0-5-15,6 15 15 0,-6-8-2 0,0 0 4 16,0 0 3-16,0 1 0 0,0 3-12 15,0 2 2-15,0 6 9 0,0-2-27 0,0 4 17 16,0 1-19-16,0-2 4 0,12 22-6 16,-12-29 2-16,0-1-23 0,3 5-21 0,-3-17-23 15,0 13-14-15,0-2-24 0,0-3-23 16,0 1 9-16,0-9-74 0,0 0-35 0,0 5-41 16,5 2-45-16,-4-7 28 0,-2-4-253 0,1 2 21 15,0 0 44-15,-1-2 39 0,0 0 6 0,0-1 34 16,1-2 14-16,-2 2 37 0,3 0 4 15,-1-3 35-15</inkml:trace>
  <inkml:trace contextRef="#ctx0" brushRef="#br0" timeOffset="-124518.65">18909 8988 920 0,'3'-10'361'0,"-1"2"-70"0,-1 2-34 16,0 1-32-16,2 4 12 0,0 1-11 0,1 1-25 16,7 8 12-16,5 1-27 0,1 6 10 15,2 0-21-15,0 5 8 0,4 4-15 0,4 1-5 16,-1 1-9-16,1 7-14 0,-2-1-8 0,4 1-26 16,-5 2 3-16,-1 1-12 0,-4-1-15 15,-3 3 3-15,-3 0-13 0,-2-1-9 0,-6-1-4 16,-5 2-7-16,0-21-21 0,-19 36-40 15,2-20-44-15,-6 2 4 0,-5-4-89 0,-4-1-27 16,-4-1-40-16,-5-2-44 0,-3-1 26 0,0 0-268 16,-3-1 31-16,0-5 35 0,0-3 29 15,-5 2 39-15,-3-4 7 0,-3-4 12 16,-2 1 40-16,-1-2 39 0,0-2-4 0</inkml:trace>
  <inkml:trace contextRef="#ctx0" brushRef="#br0" timeOffset="-123786.11">16370 9104 475 0,'3'-4'276'0,"-1"1"-15"0,1-2-13 15,-3-1-15-15,2 2-8 0,-2 1-19 16,0-1-20-16,0-1-2 0,-2 0-16 16,-1 3-23-16,3-3-7 0,-3 3 2 0,-1 2-17 15,0-3 0-15,-3 3-2 0,1 0-14 0,-2 3-7 16,-1-3-11-16,-20 9 20 0,9 1 7 0,2 1-23 15,-2 2 12-15,0 2 1 0,2 0 10 16,-1 4 1-16,2 2-3 0,-3 2-10 0,2 3-1 16,-2 0 3-16,1 3-10 0,4 2 7 0,1 4-5 15,3-1-9-15,2 4-3 0,2 4 0 0,4 1-8 16,3-21-17-16,0 11-2 0,13 47-13 16,-3-36 5-16,7-1-13 0,0-1-5 15,4-3-14-15,3-3-14 0,0-5-17 0,5-1-35 16,1-2-19-16,3-5 5 0,4-2-53 0,3 0-48 15,6-5-28-15,-4-1-50 0,3-2-38 0,4 0 28 16,3-2-280-16,3-1 47 0,-4-3 41 16,3 0 28-16,2 1 46 0,0-2 22 0,1 2 18 15,-2-5 24-15,1 4-23 0,1-2 13 16</inkml:trace>
  <inkml:trace contextRef="#ctx0" brushRef="#br0" timeOffset="-116776">767 11359 299 0,'-15'0'299'0,"15"-13"-36"16,0 13 0-16,0 0-23 0,-30-25-9 15,28 16-6-15,-3 5-3 0,0-1-2 0,7 0 3 16,-2 5-17-16,0 0-24 0,0 0 1 0,0 0 8 16,0-6-16-16,0 6-21 0,0-6-44 0,4 5 6 15,0 5-30-15,7 0 22 0,3 4-4 16,1 2-5-16,3 4-2 0,0 5-7 0,3 1 8 16,-4 4-11-16,1 3 6 0,1 2-9 0,-6 2-13 15,1-1 7-15,-1 1-20 0,-7 0 16 16,6-3-8-16,-5-2-9 0,-3-4 5 0,-2-4-7 15,2-3 1-15,-4-15 4 0,0 10-1 0,0-2 25 16,0-1-23-16,0-7 10 0,-15 6-23 16,8-12-8-16,-2-2 12 0,1-5 0 15,1-2-23-15,-1-3-7 0,0-3-8 0,3 0 13 16,1 1-3-16,2-3-5 0,2 11-11 0,0-5 3 16,0-2-9-16,15-26 12 0,-5 24-13 0,3 0 8 15,3-1-8-15,4 3-3 0,0 1-9 16,1 2-24-16,0-1-7 0,2 5-26 0,0 4 1 15,4-1-24-15,-8 7-18 0,-2-2 12 0,-4 2-107 16,-13 2-60-16,12 0-25 0,-4 0 25 16,15 16-264-16,-16-7 44 0,-3-2 16 0,-2 2 34 15,-2-1 28-15,2 12 40 0,-2-6 26 0,0 8 53 16,0 4-3-16,-11 30 9 0</inkml:trace>
  <inkml:trace contextRef="#ctx0" brushRef="#br0" timeOffset="-116214.94">1402 11683 843 0,'3'-2'301'15,"3"0"-14"-15,-1-1-1 0,-2-1 2 0,-1 0-35 16,-2 0 18-16,2-1-16 0,-2-2 2 0,0-1-42 15,0-1-3-15,0-3-16 0,0-2-6 16,-14-16-21-16,8 15-8 0,-1 6-11 0,2 3-8 16,-1 0-23-16,-2 3-10 0,0 3-10 0,8 0-3 15,-13 0-15-15,-17 15-10 0,14-1-2 16,1 2-14-16,-8 10 1 0,3-2 4 0,7 2-7 16,4-6-8-16,4-3-6 0,3 3 8 15,2-6-9-15,0-7 3 0,0 2-18 0,16 14 0 16,-7-11 2-16,1-4-2 0,5-2 7 0,-1 4-13 15,-1-8 5-15,2 3-7 0,-1 1 4 0,1 0-6 16,-5-3-1-16,0-1-3 0,-3 1-1 16,-1 1 5-16,2-2-15 0,-4 1 4 0,-1 0 3 15,1 0-4-15,-1 2 16 0,-1-2 4 16,-2 0-10-16,0 2 11 0,0-5-2 0,0 0-3 16,-12 24 17-16,0-12-10 0,-1-2-12 0,1 0-2 15,-2-4 6-15,2-3 0 0,1 0 0 16,2-3 6-16,2 0-1 0,7 0 0 15,-8 0-10-15,8 0 7 0,-8 0-4 0,8 0-6 16,-17-11 5-16,13 8-12 0,3 0-5 0,1-2-6 16,1 0 21-16,5-8-19 0,1 0-13 15,3-1-17-15,2 0-21 0,-1 0-17 0,6-1-35 16,0-1 11-16,4 1-88 0,1 0-43 16,-2 1-32-16,1-1-35 0,4 1 28 0,-1-1-260 15,-2 3 30-15,-3-2 36 0,5 1 35 0,-2 2 38 16,3 1 21-16,0 1 36 0,-3 1 17 15,-1 1 43-15,1 2-1 0</inkml:trace>
  <inkml:trace contextRef="#ctx0" brushRef="#br0" timeOffset="-115831.89">2319 11576 983 0,'-4'0'349'16,"0"0"-18"-16,1-1-45 0,-1 1 34 0,1 0 4 15,0-2-8-15,1 1-23 0,0 1-20 16,1 0-16-16,-2 0-18 0,6 0-2 0,1 0-27 16,-1 0-5-16,3 0-23 0,1 3-7 0,3-3-44 15,9-3 9-15,-7 3-39 0,3 0-2 16,5 0-44-16,-2 0-39 0,4 0-34 0,-2 0-33 16,-4 0 5-16,-2 0-120 0,-2 0-57 0,-2 0-41 15,-2 0 24-15,-1 0-261 0,-7 0 3 16,10 4 50-16,-9-2 42 0,-1 2 6 0,-3-1 22 15,3-1 13-15,-4 3 24 0,-5 4 19 0,-2-3 23 16</inkml:trace>
  <inkml:trace contextRef="#ctx0" brushRef="#br0" timeOffset="-115612.28">2365 11688 962 0,'-6'2'488'0,"1"1"-31"0,1 0-27 0,1-2-43 15,1 2-39-15,-1-2-25 0,2 2 9 0,1 0-17 16,1 0-18-16,1-1-16 0,2 1-41 15,2 0-33-15,1-2 0 0,11 6-17 0,0-5-16 16,3 2-41-16,-2-2-25 0,0 1-37 16,0-3-38-16,1 0-33 0,1 0-40 0,-1 0-65 15,0 2 12-15,-1-2-166 0,-9 0-94 16,5 0 32-16,1 0-258 0,22-10 51 0,-18 6 37 16,1 1 52-16,2 0 37 0,-2 3 35 0,-10 0 17 15,7 0-3-15,7 0 55 0,3 0-8 16,32 13 19-16</inkml:trace>
  <inkml:trace contextRef="#ctx0" brushRef="#br0" timeOffset="-105885">3880 11653 304 0,'0'0'288'0,"0"-13"-37"0,0 13-11 15,0 0-32-15,0 0-18 0,0-13-17 16,11-3-10-16,-12 12-13 0,-1 1 8 16,1 0-17-16,-1-2-9 0,0 2-9 0,1 0-17 15,-2 0 4-15,0 1-26 0,0 1-1 16,-3 1 23-16,1 1-17 0,-8 6 20 0,-2-1-13 16,2 4-7-16,-4 0-13 0,4 5-6 15,-1-1 15-15,1 3-6 0,4-1-7 0,-1 4-21 16,3-1-5-16,4 1 20 0,0-1 5 0,3-10 17 15,0 3-33-15,11 19 14 0,1-15-1 16,1-3-15-16,2-2-11 0,5-1 20 0,0-4-13 16,0-3 3-16,1 0-4 0,-10-3-19 15,4 0 16-15,21-14-15 0,-15 2-14 0,-1-1 17 16,0-2 3-16,-2-2-13 0,-3-1 7 0,0-3-24 16,-4 1 5-16,-1 0-8 0,-5-2 10 0,-1 1-6 15,-4 10-6-15,0-2-2 0,-15-16 11 16,8 17-10-16,-7 2 2 0,-5 4-9 0,0 4-16 15,-2 2 3-15,9 0-1 0,-4 0 3 0,-27 15-28 16,21-7-17-16,0 1-24 0,4 0-25 0,-3 2-42 16,4 0-14-16,1-1-21 0,5 0 15 15,3-3-200-15,3-1-69 0,3-2 29 0,2-4-11 16,0 0 51-16,0 0 32 0,14 7 20 16,-5-5-2-16,10-2 29 0</inkml:trace>
  <inkml:trace contextRef="#ctx0" brushRef="#br0" timeOffset="-105318.46">4347 11638 499 0,'-3'-3'327'0,"-5"-7"-47"0,2 0-36 16,3 3 1-16,-1 0-25 0,3 0-14 0,1 2-30 16,0 5-5-16,0 0-24 0,0-9-3 0,0 9-17 15,21-18-2-15,-5 14-7 0,-4 4-20 16,-12 0 6-16,23 10-24 0,-10-1 26 0,-1 6-31 16,-2-3 0-16,-3 3 9 0,-1 1-8 15,-2 3-9-15,-1-1-5 0,-3 0-3 0,0-11-12 16,0 6 0-16,0-1-32 0,-15 17 28 15,7-18-4-15,0-2 11 0,-3 0-10 0,2-1-3 16,-2 0-31-16,-3-2 12 0,3-3-22 0,11-3-6 16,-10 0 6-16,2 0-2 0,0 0-19 15,1 0 34-15,7 0-20 0,-16-9 3 0,12 7-14 16,1 0-2-16,1 0 13 0,1-1 12 0,2 1-14 16,1 2 10-16,1-2-1 0,1 2-10 0,3-1 9 15,2 1 7-15,11 3 2 0,-10-3-3 16,19 9 16-16,-13-2-11 0,2 0 0 0,-1 2-2 15,0 0 19-15,-1 4-5 0,-4 0 11 16,-4-5-3-16,1 1-3 0,-4-2-11 0,3 1-15 16,-7-3 17-16,-1-5 0 0,0 0-3 0,0 8-1 15,-16 10-1-15,4-12 0 0,-3 2 7 0,-1-4 1 16,-3 1-1-16,-2 0-25 0,1-1-20 16,-1-1-18-16,-1-3-8 0,1 2-38 0,5-2-9 15,-8 0-16-15,8 0-6 0,2 0-48 16,14 0-23-16,-7 0 17 0,-3-10-207 0,11 4-54 15,0 2 37-15,7-7 26 0,1-2 7 0,6 1 23 16,5 1 63-16,1-2 4 0</inkml:trace>
  <inkml:trace contextRef="#ctx0" brushRef="#br0" timeOffset="-104975.43">4746 11690 494 0,'-7'-14'386'0,"3"5"-39"15,0-1 14-15,2 3-53 0,0 1-39 16,0 2 37-16,0-1-40 0,1 0-11 0,0 4-26 16,1-1-23-16,0 2-10 0,4-1-5 15,0 3-15-15,0 0 1 0,8 11-8 0,4 1-12 16,-3 1 2-16,1 6-25 0,0-2 8 15,-1 3-22-15,0 0-9 0,-1-2-12 0,3 2-4 16,-3 1-11-16,0 2-9 0,0-8 1 0,-2 1-9 16,0-3-27-16,-1-1-27 0,-2-3-12 0,-2-6-21 15,0-3-42-15,-1 3 7 0,0-5-130 16,-4 0-34-16,0 0-41 0,0 0 24 0,12-23-216 16,-5 9-75-16,-4 0 45 0,1-1 48 15,-4 3 28-15,0 0 39 0,0 3 11 0,0 9 34 16,0-11 22-16,-11-8-3 0,6 11 7 0</inkml:trace>
  <inkml:trace contextRef="#ctx0" brushRef="#br0" timeOffset="-104725.24">4939 11745 241 0,'-1'-3'436'0,"1"-2"-52"0,1 0 3 16,-1 0-50-16,-1 1 31 0,2 0-12 0,-1 0-19 16,0-1-22-16,0 3-12 0,0-2-38 0,0 1-7 15,0-1-46-15,0 3-26 0,0 1-5 16,0 0-21-16,0 0-23 0,0 0-12 0,-8 0-14 15,-3 12 2-15,-2 1-9 0,-5 3-13 16,2 1-4-16,-4 1-13 0,1 3-7 16,-6 0-12-16,1 1-5 0,-2 0-21 0,0-2-31 0,1 2-27 15,2-3-44-15,3 1 7 0,1-5-114 16,1 1-42-16,2 0-35 0,-1-3-50 0,5-4 31 16,3-3-244-16,3-2 41 0,1-3 36 0,1 1 5 15,3-2 43-15,1 1 41 0,1-4 40 16,1 2 2-16,1-3 19 0,1 0-3 0</inkml:trace>
  <inkml:trace contextRef="#ctx0" brushRef="#br0" timeOffset="-98684.87">22774 5670 446 0,'-13'0'149'0,"13"0"-2"16,0 0-29-16,0 0 24 0,0 0-8 0,0 0 13 15,0 0 6-15,0 0-14 0,0 0 0 0,0 0 12 16,0 0-2-16,0 0-27 0,0 0 11 0,0 0-8 16,0 0-14-16,0 0-20 0,12-9-2 15,-5 11 10-15,15 2-10 0,1 2-25 16,0-1-3-16,0-3-7 0,5 5 2 0,-1-2-11 15,-1 2 15-15,1-2-33 0,-1 0 10 0,0 0 3 16,-1 2 0-16,-4-2-8 0,-1 0-2 16,0 0-6-16,-5-2 4 0,-3-1-20 0,-2 1 3 15,-4-2 4-15,-1 1-7 0,0 1 1 0,-2-3-1 16,0 0 5-16,1 3-16 0,-2-3 3 16,0 0 5-16,-1 1-11 0,0 0 1 0,-1 2-3 15,0-2-5-15,0-1-26 0,0 0-7 0,0 0-2 16,0 0-23-16,0 0-17 0,-14 8-34 0,9-8-21 15,0 0 15-15,-2 0-169 0,0 0-112 16,-2 0 25-16,0 0 11 0,-6 0 40 0,0 0 17 16,-18-12-18-16</inkml:trace>
  <inkml:trace contextRef="#ctx0" brushRef="#br0" timeOffset="-98331.39">22736 5791 465 0,'-1'-1'316'0,"0"2"-50"0,1 0-25 0,2 1-21 15,1-2 2-15,0 1-12 0,0 0-23 16,5-1 7-16,9 4-31 0,2-1-2 0,2 0-18 16,2 0-22-16,4-1 12 0,1 1-5 0,2 1-9 15,4-1-30-15,-3 1-2 0,0-1-4 16,-1 0-1-16,-1 0-27 0,-2 0 13 0,-1 0-11 15,-2-1-3-15,-4 1-13 0,-1-2 0 16,-6 1-8-16,-1 1-20 0,-5-2 20 0,0 0 12 16,-1 0-27-16,-2-1 3 0,0 0 13 0,-2 2-32 15,0-1-13-15,-1 1-1 0,0-2-12 16,0 1-17-16,-1-1-15 0,0 0-11 0,0 0-11 16,0 0-23-16,0 0-25 0,-11 11-22 0,7-11-11 15,1 3 15-15,-1-1-115 0,0 0-134 16,-2-1-4-16,0-1 25 0,-1 0 26 0,0 0 37 15,-1 0 24-15,-11 0 7 0</inkml:trace>
  <inkml:trace contextRef="#ctx0" brushRef="#br0" timeOffset="-95267.23">5312 11569 724 0,'0'-11'271'15,"0"11"-37"-15,0 0 7 0,24-29-25 0,-23 23-23 16,1 2 6-16,-1-1-1 0,0-1-22 0,0 0-3 15,0 1 6-15,0 1-9 0,-1 0-17 16,1 0 5-16,-1-1-15 0,0 2-13 0,0 3-12 16,0 0-14-16,0 0-24 0,0 0 10 15,0 0 3-15,-8-6-18 0,4 10 11 0,-5 9-5 16,0 3 3-16,-2 5-9 0,-1 0 5 16,1 2-12-16,-1 1 14 0,0 1-6 0,0 4-13 15,-1-3 0-15,2 4-6 0,1-1-12 16,1-4 0-16,1 3-4 0,3-1 6 0,5-16-10 15,0 6 5-15,0 1-12 0,11 15 4 16,-1-19 5-16,-1-3-10 0,5-2 0 0,2-4-2 16,3-2-5-16,0-3 6 0,-10 0-12 0,7 0-1 15,18-15 2-15,-17 6 8 0,-1-2-5 0,-3-2-2 16,-1 0-10-16,-2-1 6 0,-1-1-8 16,-2 1-1-16,-4 2-9 0,-1 3-2 0,-2 2-17 15,0 7 5-15,0 0-17 0,0-7-1 0,-13-2-14 16,6 9-17-16,-10-3 2 0,3 1 6 15,7 2-47-15,-2 0-6 0,0 0-15 0,-1 0-29 16,2 0-1-16,1 0-35 0,-6 12-12 16,9-12-17-16,1 2 19 0,2-2-218 15,1 0-36-15,2 2 39 0,2-4 46 0,3 0-13 16,10-5 60-16,5 1 14 0,2-1 24 0,0 0-4 16</inkml:trace>
  <inkml:trace contextRef="#ctx0" brushRef="#br0" timeOffset="-94797.43">5684 11650 331 0,'-3'-3'348'0,"0"0"-51"0,-1 1-33 0,2-2-20 16,-2 1 7-16,-1-2 7 0,-3-4-26 0,1 1-31 16,3 0-5-16,2 4-34 0,-1-2-19 15,2 0 34-15,1 6-19 0,0 0-17 0,0-8-16 16,20-12-37-16,-5 9-14 0,0 1-6 15,5 5 29-15,1 3-14 0,-12 2-17 0,7 0-5 16,17 11-15-16,-18 0 16 0,0 5 0 16,-4-1-14-16,-2 7-3 0,-1-4 4 0,-3 0 1 15,-5-7 5-15,0 4-23 0,-13 20 3 0,5-15 0 16,-2-1-2-16,-4 1 3 0,1-4-15 0,-3-2-7 16,1 1 15-16,-3-3-12 0,-1-4 3 15,1 3-1-15,1-2-12 0,0-4 9 0,2-4-12 16,3 2 7-16,2-3-17 0,1 2 11 0,9-2-3 15,0 0-1-15,-9 0-1 0,9 0-12 16,-6 0 10-16,6 0 18 0,-6-9-28 0,8 7 21 16,2 1-10-16,2-1 6 0,0 2 8 0,1-3-19 15,14 3 29-15,-12 0 9 0,6 0-20 0,3 0 5 16,1 0-9-16,22 12 8 0,-21-7-3 16,0 2-7-16,1-1 6 0,-3-1 6 0,3 1-16 15,-5-1-15-15,-1-1-18 0,-5-3-11 16,1 2 1-16,-4 0-63 0,-1-2-33 0,-2-1-14 15,-4 0-85-15,0 0 23 0,0 0-276 0,0 0 36 16,0 0 34-16,8-12 16 0,-9 8 23 0,-1 0 25 16,-3 0 31-16,-6-5 12 0,-3 1 22 15</inkml:trace>
  <inkml:trace contextRef="#ctx0" brushRef="#br0" timeOffset="-94049.36">3853 11370 727 0,'-2'-2'225'15,"-2"-2"-12"-15,0 4-17 0,-2-3-12 16,0 3 4-16,-1 0-30 0,0 1-13 0,-4-1 7 15,-18 10-5-15,10-3-4 0,-1 1-10 16,-1 3-18-16,1 3-9 0,2 2 3 0,2 3-19 16,-1 5 24-16,0 1-21 0,0 2-6 0,1 5 11 15,1-1-22-15,0 2 1 0,2 1-6 0,1 1-5 16,0 2-14-16,3-3-10 0,2 1 7 16,3-3-5-16,2 2-17 0,2-17 9 0,0 7-14 15,12 33 14-15,0-28-17 0,5 1-25 0,3-3-17 16,4 1-23-16,3-2-44 0,3-2-15 15,4-3-36-15,0 0-57 0,6-6 16 0,-3 4-281 16,6-7 30-16,4 1 30 0,1-7 37 0,1 0 32 16,5-1 24-16,2-4 4 0,4 1 23 15</inkml:trace>
  <inkml:trace contextRef="#ctx0" brushRef="#br0" timeOffset="-93333.22">5856 11268 236 0,'-3'-1'271'0,"1"-2"-38"0,0 3-22 16,1-1-19-16,0 0 23 0,1 1-1 16,2 0 3-16,1 0-13 0,3 1-3 0,13 4 4 15,0 0-17-15,7 3 11 0,-1 1-24 0,1 4 10 16,3 2 0-16,1 4-3 0,1 5-11 15,2 5-9-15,-2 2-6 0,-2 2-23 0,-2 4 0 16,-6 0-13-16,-1 1 0 0,-5 0-14 16,-4 1-9-16,-4-2 2 0,-4 0-19 0,-3 2-2 15,0-21-4-15,-10 34-15 0,0-18 1 0,-4-2-30 16,-2 1-24-16,-5-6-45 0,-3 2 4 16,-5 0-118-16,-3 0-77 0,-2-2-68 0,-3-2 31 15,0-1-247-15,-3-2 35 0,2-1 39 0,2-2 28 16,2-1 31-16,4-1 21 0,0-1 29 15,3-1 16-15,3-1 40 0,3 0 15 0</inkml:trace>
  <inkml:trace contextRef="#ctx0" brushRef="#br0" timeOffset="-93171.77">5646 12354 724 0,'2'1'395'0,"0"-1"-33"0,0 0-49 15,0 0-2-15,0 0-32 0,0 0-36 0,-1 1-28 16,3-1-50-16,-2-1-66 0,0 0-70 15,0 0-36-15,-2-1-56 0,1-1-76 16,0 0 13-16,0 1-303 0,1 0 30 0,-1 0 31 16,0-2 14-16,-1 1 57 0,0-1 10 0,1 1 1 15</inkml:trace>
  <inkml:trace contextRef="#ctx0" brushRef="#br0" timeOffset="-92424.18">7268 11471 397 0,'1'-11'353'16,"-1"2"-25"-16,0 1-19 0,2 1-33 0,-2 3-28 15,1 0-28-15,-1 2-32 0,1 1 8 16,0 1 7-16,-1 1-23 0,2 2 19 0,-2 3-9 16,3 13-6-16,-1 2-19 0,1 4 8 15,0 1-18-15,-2 3-17 0,1 2-11 0,0-2-15 16,-2 0-18-16,2-1-6 0,-2-14-9 0,0 5-5 16,0 3 0-16,0 1-12 0,0-2-7 15,0-1-7-15,0-3-25 0,0-4-23 0,0-1 0 16,0-2-107-16,0-2-40 0,0-1-23 0,0-7-48 15,0 0 21-15,0 0-319 0,0 0 42 16,-6 11 39-16,5-13 36 0,-3-2 46 0,-8-4-4 16,-2-1 44-16,1 2 20 0,-2-3 13 0,0 3-23 15</inkml:trace>
  <inkml:trace contextRef="#ctx0" brushRef="#br0" timeOffset="-92187.53">7064 11733 219 0,'1'-3'503'0,"-1"0"-66"0,0 1-70 0,0-1 2 16,0 2-25-16,0-1-33 0,1 0-33 15,2 0-39-15,1 0-7 0,3 1-37 0,14-3-17 16,3 0-19-16,2 0-15 0,3 1-18 16,0 2-13-16,6-2-12 0,-2 3-18 0,4-1-45 15,-1-1-29-15,0 1-1 0,2 1-118 0,-2-2-39 16,-1 1-47-16,-1 0 17 0,-2-1-320 15,2 1 37-15,-4-1 35 0,-8 2 28 0,0-1 23 16,-8 1 46-16,-14 0 27 0,9 0 30 0,0 0-13 16</inkml:trace>
  <inkml:trace contextRef="#ctx0" brushRef="#br0" timeOffset="-84755.7">8289 11623 328 0,'0'-14'277'16,"14"14"-50"-16,-14 0 3 0,19-29-27 15,-18 25-14-15,1-1-20 0,-1 1-11 0,-1-1-17 16,1 1 2-16,-1 0-19 0,0 0-4 0,1 1-14 16,-1 3-16-16,0 0-10 0,0 0-9 15,0 0 6-15,-13-8 0 0,8 8 5 16,0 4-5-16,-7 3 6 0,-1 3 0 0,-1 2-19 16,2 2 9-16,-1 3 8 0,3 1-20 0,-1 2-2 15,-2-2 8-15,6 2 4 0,-1-3-32 0,0 3 9 16,3-2 5-16,1-2 1 0,4-10-8 15,0 6 9-15,12 12-19 0,-1-13 3 16,3-2-11-16,-5-3-15 0,7-3 0 0,6-2-3 16,-12-1 21-16,6 0-18 0,21-11 8 0,-18 2 5 15,2-1-8-15,0-6-16 0,-3 2 20 0,-1-3-9 16,-2-2 4-16,-2-2-8 0,1-2 11 0,-3 1-36 16,-3 1 35-16,-2 0-27 0,-3 4 3 15,-3 3 16-15,0 14-7 0,0-8-5 0,-16-4 16 16,9 9-4-16,-12 3-8 0,11 0-1 15,-8 0-23-15,-3 0 7 0,-26 16 17 0,21-6 3 16,0 1-7-16,2-1-31 0,0 0-18 0,7-1-24 16,-1 3-8-16,2-1-36 0,2-2-22 15,4-1-24-15,5-2 13 0,1-2-224 0,2-4-75 16,0 0 30-16,0 0 39 0,11 7 36 16,-5-7 20-16,0 0 19 0,12-2-7 0</inkml:trace>
  <inkml:trace contextRef="#ctx0" brushRef="#br0" timeOffset="-84458.32">8655 11514 514 0,'5'-3'295'0,"-1"2"-41"0,0 1-21 0,-2 1-9 16,-1 2-9-16,0 2-2 0,-1 2-3 15,0 14-6-15,0-8-28 0,0 4 12 0,-14 28-13 16,8-17-15-16,0 0-17 0,-1-3-7 16,0 2-14-16,0 1-13 0,2-1-1 0,-1-4 0 15,1-1-13-15,0 1-30 0,2-3 4 16,0-2-7-16,1 0-6 0,2-4-52 0,-1-2-40 16,1-3-33-16,0-1-35 0,-2-1-45 15,2-7 13-15,0 0-196 0,0 0-139 0,5 5 28 16,-3-7 59-16,1 1 10 0,1-3 27 0,-1 0 44 15,-1 1 11-15,8-7-26 0</inkml:trace>
  <inkml:trace contextRef="#ctx0" brushRef="#br0" timeOffset="-84156.5">9086 11629 296 0,'7'-3'335'0,"-2"4"-15"0,-1 0-39 16,1 0-16-16,6 7-24 0,2 1-16 0,-1 3 14 15,2 1-18-15,2 3-7 0,0 2-25 16,-1 0-1-16,1 3-11 0,-2-1-29 0,1 1-14 16,-3 1-16-16,0-1-26 0,-1-1 9 15,-1 0 2-15,-2-1-36 0,1-2 10 0,-3 0-7 16,-1-2-10-16,-1-4-5 0,0-1-63 0,-3-3-30 15,1-2-10-15,1 1-19 0,-3-3-33 16,0-3-45-16,-5 1-45 0,4-2 17 0,0-2-223 16,0-2-48-16,-1 1 30 0,-1-11 49 0,2-1 18 15,-1 2 23-15,0-4 33 0,2 0 2 0</inkml:trace>
  <inkml:trace contextRef="#ctx0" brushRef="#br0" timeOffset="-83904.3">9400 11654 862 0,'3'-6'333'0,"-1"1"-22"0,-1 0-8 16,0 2-36-16,0-2-31 0,-2 4-11 0,0-1-20 15,0 2-34-15,-3 1-17 0,-1 1 13 16,-9 10 3-16,-2 0-13 0,-3 4 11 16,1 0-24-16,-1 3-10 0,-3 1-12 0,0-1-17 15,-2 2-19-15,0 1-3 0,-1 0 6 0,1-2-21 16,0-1-7-16,3-2-17 0,-1 2-32 15,4-3-30-15,2 0 3 0,-3 1-87 0,5-6-44 16,0 0-45-16,3-2-29 0,4-7 21 0,1 1-292 16,3-3 44-16,3 0 40 0,0 0 5 15,-1-7 40-15,3 4 20 0,1-3 15 0,7-4 19 16,1-3 42-16</inkml:trace>
  <inkml:trace contextRef="#ctx0" brushRef="#br0" timeOffset="-82934.06">9588 11713 287 0,'0'-1'131'16,"0"0"19"-16,1 0-2 0,-2 1-60 0,2 0 14 16,-1 0 25-16,0-2-24 0,0 2-7 15,0 0-3-15,-1-1-10 0,2 2 1 0,-1-2-1 16,0-1-12-16,-1 2 7 0,1 0-11 0,0 0-5 16,0 0 3-16,0 0 18 0,0-2-10 15,0 1-13-15,0 2-3 0,0-2-5 16,-1 0 11-16,3 0-5 0,-2 0-12 0,0-1-7 15,0 2 4-15,0-1 3 0,0 1-5 0,0-3-2 16,0 3 6-16,0-1-8 0,0-1 7 0,0 1-4 16,0-1 4-16,0 1 3 0,0 0 8 15,0 0 5-15,2-1-14 0,-2 0-15 0,0 1 10 16,2-2 6-16,-1 0-7 0,0 2-12 0,2-1 21 16,-1 1 3-16,0-1 15 0,-1-1-21 15,1 1 27-15,-1 1-14 0,0-1-16 0,2 1-2 16,-1-2-14-16,0 1-2 0,0 0 13 0,1-2-12 15,0 1 3-15,-1 1-8 0,1-1 23 16,1 1-25-16,1 0 17 0,0-3-19 0,0 3 0 16,7-4 8-16,0 2-9 0,-3 0-4 0,0 3 14 15,0-1-26-15,2 0 1 0,-4 2 29 16,2 0 3-16,10 0-26 0,-10 0-1 0,4 0-6 16,15 12 24-16,-14-5-17 0,0 0 6 15,-3 4-12-15,0 2 24 0,-1 1-11 0,-5-1 10 16,1 1-3-16,-5-1 6 0,1-1 0 0,-2-3 2 15,0 4 11-15,0 2-26 0,-16 17 0 16,6-16-3-16,-1-1 20 0,-3 0 13 0,0-3-16 16,-2 1-8-16,0-3-2 0,-1 1-20 0,-2-3 2 15,2-1 18-15,-2 0-20 0,3-1 15 16,-2 1 0-16,2-3 3 0,0 1 5 0,4-5-2 16,2 0 3-16,0 0-14 0,10 0 9 15,-7 0-7-15,7 0 12 0,-7 0-6 0,7 0-5 16,-8 0-20-16,-1-11 16 0,8 10-2 0,1-1-10 15,2-1 1-15,0 2-11 0,2 0 20 0,2-1-12 16,0 1-1-16,12-1 20 0,1 0-9 16,1 2 7-16,1-1 7 0,-10 1-2 15,5 0-13-15,4 0 2 0,1 0-2 0,-1 0 19 16,3 0-20-16,0 0 14 0,18 10-25 0,-20-9 20 16,-7 1-18-16,0-2-16 0,-4 2 0 15,-2-2-57-15,1 0-36 0,-3 0-28 16,-6 0-28-16,0 0-36 0,8 0-27 0,-8 0 22 15,9 0-247-15,4-12 18 0,-9 9 50 0,-1 1 14 16,0-1 38-16,0 1 0 0,-1-1 19 16,1 1 9-16</inkml:trace>
  <inkml:trace contextRef="#ctx0" brushRef="#br0" timeOffset="-82448.67">10241 11744 679 0,'5'-2'266'0,"-4"-1"-20"0,1-1-17 15,0 1-11-15,0 0-21 0,0 0-14 16,-1 0-3-16,0 1-10 0,1 0-16 0,-1 1-35 16,0 0-3-16,-1 1 6 0,0-1-6 0,-1 2-4 15,-1-1 11-15,-1 1-32 0,1 2 11 16,-2 1-11-16,1-2 32 0,-8 13-18 0,2-3 18 15,0-1-15-15,-1 3 6 0,1 0-17 0,2 0-1 16,-1 1-12-16,2-1-5 0,3-2 0 16,1-2-6-16,0-1-13 0,2-1 8 0,0-1-12 15,0-7 4-15,0 7-23 0,0-2 1 0,0-5-7 16,0 9 16-16,11 4-7 0,-6-10-4 16,0 1-4-16,1-2 0 0,10 2-7 0,-2-4-2 15,-5 0-6-15,5 0-5 0,17-11 14 16,-13 2-7-16,0-2-1 0,-1 2 0 0,-1-3-4 15,3 1-1-15,-4-4 3 0,-3 0-6 0,0 2-9 16,-4 0 9-16,-1 0-11 0,-2 3 7 0,-3 3-8 16,-2-1 7-16,0 8-1 0,0 0-2 15,-16-18-6-15,3 10 8 0,-1 4-4 0,-2-1 0 16,-8 2-11-16,15 3-16 0,-7 0-18 16,-5 0 5-16,-1 0-72 0,-1 0-46 0,0 0-34 15,-23 11-22-15,25-9-53 0,7-2 27 16,3 1-265-16,3-1 38 0,8 0 22 0,0 0 43 15,-8 0 41-15,8 0 4 0,0 0 54 16,-8 0 16-16,8 0 16 0</inkml:trace>
  <inkml:trace contextRef="#ctx0" brushRef="#br0" timeOffset="-81677.03">8347 11272 539 0,'4'-11'225'16,"-2"3"-16"-16,-2-1-18 0,-1 1-37 16,-2 1-2-16,1 0-18 0,2 7-3 0,-9-16 3 15,2 10-23-15,0 0-2 0,1 1-1 0,-1 3-9 16,0 2-5-16,7 0-7 0,-14 0-5 0,-16 10 6 15,9 0 0-15,1 4 1 0,-1 0 0 16,-2 4-3-16,2 1-6 0,-2 6 9 0,-2 3-3 16,-1 1 0-16,-2 5-4 0,1 0 8 15,-2 3-15-15,3 0 15 0,0 0-19 0,-2 2-9 16,6-3 0-16,1 0-9 0,4 0-32 0,2 1-3 16,5-3-1-16,2 3 21 0,5-2-9 0,3-18 8 15,0 10-4-15,15 33-31 0,2-25-14 16,4-4-43-16,5-2-50 0,4 0-22 15,6-2-39-15,6-3 17 0,1-1-202 0,4-4-85 16,2-1 30-16,3-2 10 0,-1-5 41 0,5 1 11 16,5-1 18-16,2-1 11 0</inkml:trace>
  <inkml:trace contextRef="#ctx0" brushRef="#br0" timeOffset="-81152.58">10480 11322 616 0,'14'-8'255'0,"2"-1"-11"0,6 5-20 16,5-1 3-16,2 3-19 0,-13 2 27 15,8 0-26-15,33 16-22 0,-22-3 16 0,-1 6-7 16,2 3-35-16,1 7-18 0,-4 4-4 16,1 3-14-16,-2 2-7 0,-3-1-17 0,-2 3-10 15,-6 0-9-15,-3 1-5 0,-1-3-11 0,-5 3-6 16,-7-4-7-16,-3-2 4 0,-2-19-14 0,0 8-4 15,-12 31-69-15,2-29-24 0,-1 1-21 16,-3-3-30-16,-3-3-32 0,-1-1-43 0,-1-1 17 16,-2-5-163-16,1-1-116 0,-3-1 36 15,1-4 30-15,1-2 10 0,2-3 13 0,2 1 58 16,3-4 5-16</inkml:trace>
  <inkml:trace contextRef="#ctx0" brushRef="#br0" timeOffset="-80778.55">11877 11435 610 0,'6'2'320'0,"-1"3"4"16,5 10-6-16,-2 4-43 0,-3 2-33 0,-2 1 24 16,0 5-40-16,0-2 0 0,-1 1-24 0,-2 2-11 15,0-2-16-15,1-1-37 0,0 0-25 16,1-4 9-16,-2-1-14 0,0-6-4 0,3 3-16 15,-3-3-19-15,0-4-9 0,0-10-89 0,0 8-29 16,0-1-34-16,0-7-40 0,0 7-58 0,0-7 17 16,0 0-291-16,-11 9 35 0,7-11 14 0,-1-1 50 15,1 1 13-15,-8-5 38 0,0-3 17 16,-1 2 11-16</inkml:trace>
  <inkml:trace contextRef="#ctx0" brushRef="#br0" timeOffset="-80537.88">11625 11719 774 0,'-5'-2'419'16,"1"0"-66"-16,0-1 56 0,1 1-39 0,1 0-17 15,2-1-37-15,1-1-27 0,3 1-27 0,10-2-28 16,3-3-26-16,5 2-26 0,3-1-15 16,4 5-28-16,1-6 1 0,2 5-25 0,-2-1-5 15,5 1-13-15,1 1-18 0,-1 0-34 0,0 1-30 16,-2-2-41-16,-1 3 2 0,-17 0-105 0,4 0-54 15,1 0-47-15,-4 0-17 0,-2 0 24 16,-5 0-197-16,-2 0-33 0,-7 0 18 0,0 0 30 16,6 3 28-16,-8-3 20 0,-2-3 22 0,0 3 37 15,-1 0 32-15,-1-1-11 0</inkml:trace>
  <inkml:trace contextRef="#ctx0" brushRef="#br0" timeOffset="-79227.24">13206 11446 516 0,'0'-12'264'15,"0"12"-14"-15,0 0-36 0,0-15-20 0,-6-3 4 16,8 13-24-16,-1-1-12 0,-1 2-2 0,1-2-13 16,-1 6-7-16,0 0 12 0,0-7-14 15,0 7 7-15,0-9-30 0,0 4-24 0,0 5-5 16,-13-15-3-16,8 12 19 0,0-1-13 0,-6-3 8 16,-6 0-9-16,3 5 14 0,0-1 8 15,2 3-10-15,12 0-12 0,-15 0-16 0,-17 11 20 16,16-1 3-16,0 2-7 0,-1 4 18 15,2 3-10-15,1 2 2 0,2 2-8 0,1 2-1 16,4 0-6-16,2 0-5 0,2 2 0 0,2-1-8 16,1-16-10-16,0 8-2 0,19 19-8 0,-3-20 1 15,2 0-3-15,4-6-6 0,2-1 0 0,6-2-3 16,2-4-5-16,1-2-4 0,-18-2-1 16,8 0-10-16,28-16 2 0,-24 5-4 15,-2-2-11-15,-7-4-9 0,3 0-4 0,-5 3 2 16,-2-5-6-16,-2-1-7 0,-4 1-2 0,-4-4-11 15,-1 6 0-15,-3 8-2 0,0-3-7 0,-20-13-11 16,4 12-7-16,-7 1-20 0,-2 3 21 16,-4 2 14-16,-4 4-18 0,2 0 6 0,0 2-54 15,15 1 5-15,-3 0-20 0,-6 0-34 16,2 0-15-16,-17 10-24 0,27-7-33 0,5-1-5 16,4 0 19-16,4 0-242 0,1-2 48 0,3 1 21 15,2-1 15-15,10-5 17 0,5 3 15 16,3-2 59-16,-1 0-7 0</inkml:trace>
  <inkml:trace contextRef="#ctx0" brushRef="#br0" timeOffset="-77609.69">13619 11364 754 0,'0'0'289'0,"0"0"-6"0,0-14-27 15,13 14-3-15,-13 0-10 0,22-24-18 0,-20 21-28 16,-1 1 2-16,0 2-43 0,1 0-15 0,0 1 37 16,0 3 3-16,-2 2 10 0,3 12-3 15,-3 1-11-15,0-8-14 0,0 7 0 0,0 3-15 16,0 4-16-16,-11 27-16 0,11-28 1 15,0-1-16-15,-2 1-5 0,2-12-16 0,0 4-13 16,0 2 6-16,0-1-17 0,11 17-8 0,-7-22-32 16,-3-2-23-16,0-2-28 0,1-1-37 0,-1-1 7 15,1-2-101-15,1 0-14 0,-3-1-46 16,0-3-54-16,0 0 26 0,0 0-260 0,0 0 59 16,0 0 33-16,2 7 24 0,-2-7 48 0,2 0-13 15,-2 0 46-15,0 0 18 0,0 0 10 16</inkml:trace>
  <inkml:trace contextRef="#ctx0" brushRef="#br0" timeOffset="-75765.55">14058 11354 712 0,'0'-15'278'0,"0"15"-21"16,0-13-20-16,0 13 0 0,23-20-33 15,-21 18-2-15,0-1-25 0,-2-1-18 16,1 2-18-16,2 1-14 0,0 0 42 0,3 2-39 16,-2 1-15-16,11 5 42 0,-2 3-28 0,7 0 22 15,-6 4-7-15,2 2-3 0,0 0 14 0,1 0-21 16,-1 0-19-16,0 1-18 0,0 0-4 16,-1-1-4-16,-1 1-6 0,-1-2-9 0,1-1-5 15,-1-1-16-15,-5-2-6 0,1 1 1 16,1-2-12-16,-4-4-3 0,-1-1-26 0,-3-1-17 15,3-1-1-15,-3-1-18 0,1 2 2 0,-1-3-73 16,-2 0-18-16,2 2-30 0,-2-3-21 0,1 0-20 16,-2-1-35-16,1-1 18 0,-2 2-88 15,0-2-114-15,-1-2-37 0,1 1 60 0,-1-2 20 16,1 0 14-16,-2 1 25 0,-1-12 18 0,1 6-5 16</inkml:trace>
  <inkml:trace contextRef="#ctx0" brushRef="#br0" timeOffset="-75469.09">14386 11289 565 0,'3'-10'270'0,"-1"0"-5"0,0 3-31 16,0 0 9-16,-2 2-13 0,2 1-6 0,-2 0-10 16,2 0-11-16,-2 4-19 0,0 0-9 0,0 0-37 15,1-8 8-15,-2 9-16 0,0 3 24 16,-2 0-8-16,-6 10-14 0,-2 2-2 0,-4 1 14 15,-1 3-22-15,0-1 2 0,-4 2-24 0,0 0 0 16,0 1-5-16,-1-1-12 0,-1 4-11 16,-1-3-4-16,2 0-7 0,-1-1-22 0,3-3-27 15,2 0-2-15,-3 0-32 0,4-1 3 16,3-2-72-16,1-3-32 0,3-1-18 0,3-2-32 16,-3-5-29-16,5 0-34 0,1-3 20 15,3 0-258-15,0-1 15 0,2-1 63 0,-1-1 21 0,2 0 11 16,-1 0 43-16,4-1 49 0,7-6-29 15</inkml:trace>
  <inkml:trace contextRef="#ctx0" brushRef="#br0" timeOffset="-72677.03">14600 11360 703 0,'0'0'200'0,"0"0"-5"16,0 0-17-16,0 0-18 0,0 0-4 15,0 0-20-15,0 0-2 0,0 0-9 0,0 0-6 0,0 0 4 16,0 0-4-16,0 0-20 0,0 0 16 16,0 0-1-16,0 0 2 0,0 0-7 0,0-13-8 15,0 13-13-15,0 0 12 0,0 0-16 16,0 0 6-16,4-21-16 0,-8 18 1 16,4 1 14-16,-2 0-10 0,1 1-7 0,0-2-9 15,1 2 32-15,-1-1-7 0,0 0-13 0,0 2-15 16,1-4 14-16,0 3-12 0,0-1-3 0,1 0-8 15,1-1-9-15,-2 3 3 0,0 0-4 16,11-8 4-16,5 4-29 0,1 1-4 0,1-1 17 16,3 1-1-16,-1 3-5 0,-8 0-19 0,3 0-1 15,1 0 3-15,15 18 13 0,-18-8 4 16,-6 4 8-16,0-4-14 0,-5 6 10 0,-2-6-3 16,0 3-8-16,-20 19 6 0,11-14 1 15,-3 0 10-15,-3-2 1 0,1-2-22 0,-1 0 11 16,-1-2-3-16,1-2-7 0,-2 0-4 15,2-3 11-15,-4-2-3 0,4-2-9 16,1 0 11-16,1-3-10 0,2 0 4 0,11 0-1 16,-7 0-5-16,-2 0-2 0,9 0-5 0,-8 0 6 15,-2-12 3-15,7 9 9 0,2 0-10 0,1 1 3 16,1-3-18-16,2 3 13 0,1 0-8 0,2-1 3 16,2 2 7-16,10-1-7 0,4 1 1 15,-10 1 0-15,4 0 2 0,26 12-2 0,-20-6-2 16,4 2 5-16,-2 2 1 0,-3 0 5 0,-4 2-10 15,4-1-2-15,-8 2-2 0,3-1 1 16,-5 2-6-16,-5-1 5 0,-1 1-12 0,0-3 17 16,-5 0-3-16,0-2-14 0,0 1 11 15,-14 11-3-15,3-10 7 0,-3-2 13 0,-1 0-18 16,-1 0 11-16,-2-3-8 0,-2-3-6 0,-1-1 8 16,-1 1-6-16,10-3-26 0,-5 0 8 15,-1 0 3-15,-3 0-100 0,-19-13-26 0,27 6-45 16,-3 0-43-16,7 0 24 0,2-5-219 0,5 0-50 15,2 12 36-15,0-12 41 0,18-14 32 16,-4 10 18-16,1 4 17 0,2-2 36 0,2 2 30 16,6-1-13-16</inkml:trace>
  <inkml:trace contextRef="#ctx0" brushRef="#br0" timeOffset="-72193.19">15139 11364 916 0,'-2'-5'334'16,"2"-2"-47"-16,0 1-2 0,-2-1 5 0,2 0-55 15,2 1-19-15,-2 1-25 0,0 5-5 16,0 0-22-16,0-9 4 0,16-11-28 0,-3 12-7 15,1 1-14-15,2 3-13 0,-3 3 1 16,-5 1-23-16,4 0-8 0,15 17 5 16,-13-2-7-16,-2 2 2 0,-2 0-22 0,-6 5 2 15,-3 1-15-15,-1-12 7 0,0 8-1 0,-17 27-17 16,6-25 12-16,-2 1-11 0,-1-3-2 0,-3-1 4 16,1 1-13-16,-3-1 14 0,2-1-10 15,1-3-6-15,-1-2-2 0,3-1 2 16,2-2-4-16,-2-2-2 0,8-3-8 0,-3-2-1 15,5-1 18-15,-3 0-5 0,2 0 1 0,3-1 6 16,0 2-14-16,-1-2 5 0,3 0 1 16,0-2-15-16,3 1 9 0,1 0-18 0,1-1 7 0,2 1 19 15,12 3-17-15,-9-2-16 0,7 0 9 16,6 0-6-16,0 0-19 0,4 0 3 16,29 10-58-16,-30-5-20 0,1-2-4 0,1-1-18 15,-6 1-13-15,1-2-25 0,-5 2-31 16,2 0 17-16,-5-3-118 0,-3 1-99 0,-5-1-42 15,-1 1 44-15,-4 0 27 0,-2-1 24 16,0 0 42-16,2 1-7 0,-4-1 40 0</inkml:trace>
  <inkml:trace contextRef="#ctx0" brushRef="#br0" timeOffset="-71523.34">13032 11098 822 0,'3'-2'260'0,"-2"0"-14"0,-1 1-32 16,0-3-20-16,-3 4-5 0,-1-1-10 16,-2 1-25-16,-7 5 4 0,-2 0-13 0,-4 2-7 15,0 6-16-15,0-4 22 0,1 6-22 0,-2 2 12 16,-2 2-13-16,-3 5-13 0,2 2-11 16,-2 1-11-16,1 4 32 0,1 2-12 0,3 2-32 15,1 3 10-15,5-2 7 0,3 1-49 0,4 2 13 16,7 0-4-16,0-20-9 0,16 42 2 0,2-22-16 15,6-1-6-15,8-1-2 0,5 1-105 16,7-2-26-16,4-4-26 0,2 0-49 0,4-3 15 16,0-3-209-16,1-4-93 0,3-1 61 0,0-1 29 15,-1-5 25-15,3-2 24 0,2-2 27 16,2-4 14-16,3-1-33 0</inkml:trace>
  <inkml:trace contextRef="#ctx0" brushRef="#br0" timeOffset="-71029.93">15586 11035 427 0,'31'3'357'16,"2"3"-56"-16,0 3-34 0,5 2-19 0,0 3-6 15,2 4-3-15,1 4-29 0,-3 3-23 0,0 5-23 16,-8 4 28-16,-1 5-22 0,-7 1-19 16,-3 2-16-16,-4 1 3 0,-6-2-16 0,0 0-21 15,-8-3 4-15,-1-20-14 0,-12 37 0 0,1-23-35 16,0 2-6-16,-3-7-34 0,-4 0-60 15,-2-1-39-15,-1-2-40 0,-4-4-30 0,-1-3-53 16,-1-3 19-16,2-3-261 0,-2 2 39 0,-2-4 17 16,4 1 16-16,-2-2 46 0,2 0 33 15,1-1-1-15,6 0 21 0</inkml:trace>
  <inkml:trace contextRef="#ctx0" brushRef="#br0" timeOffset="-70714.05">16512 11264 509 0,'5'4'343'0,"5"11"-46"15,2 2-6-15,-1 4-13 0,1 1-22 16,-3 4-18-16,-1-2-27 0,-1 1 29 0,3 1-28 16,-6 2-24-16,3 1-33 0,-3-4-16 0,-2 0-16 15,0-1-18-15,0-3 7 0,-2-11-31 16,0 5-9-16,0-1-79 0,-13 18-61 0,6-21-45 16,-4-3-48-16,0-4 16 0,-4 2-285 15,3-5 8-15,-1 0 33 0,5-1 7 0,-5 0 23 16,-16-15 25-16,14 8 24 0,-1-1 55 15</inkml:trace>
  <inkml:trace contextRef="#ctx0" brushRef="#br0" timeOffset="-70497.96">16309 11539 629 0,'-2'-3'429'15,"0"2"3"-15,2-3-38 0,2 2-61 16,0-1-17-16,1 2-15 0,4-2-42 0,-2 1-24 15,12 0-21-15,6-5-26 0,0 6-21 0,4-1-8 16,0-1-39-16,2 3-16 0,2-1-43 0,3 0-7 16,-17 1-107-16,10 0-42 0,5 0-45 15,1 0-43-15,-1 0 18 0,-1 0-182 0,4 0-109 16,-4 0 36-16,3 0 24 0,31-12 17 16,-36 10 38-16,2 0 4 0,-1 0 4 0,-3 0 58 15</inkml:trace>
  <inkml:trace contextRef="#ctx0" brushRef="#br0" timeOffset="-70016.62">17450 11386 468 0,'-5'-3'316'16,"1"1"-31"-16,-4 2-2 0,2 0-2 16,-11 8-21-16,-2 0-30 0,-1 2-13 0,2 4 5 15,3 0-24-15,0-1 6 0,0 6 4 0,4-1-38 16,-1-1-1-16,9 2-18 0,-1-2-4 15,2 0-11-15,2-11-26 0,0 5-2 0,16 14-4 16,-3-11-9-16,1-4-13 0,4-5-6 0,5-1-7 16,-1-1 7-16,2-3-30 0,-10 0 10 15,6 0-19-15,25-15-16 0,-22 3-17 0,2 0 0 16,-3-3 1-16,1-2-8 0,-3-1-15 0,-1 0-15 16,-1 1 25-16,-2-4-11 0,-4 4 14 15,-3-1-2-15,-7 1-5 0,-2 11 0 0,0-6-32 16,-16-12 0-16,0 13 21 0,-2 0 5 0,-4 6-26 15,0-6 7-15,-2 7-18 0,3 2-40 0,-4-1-11 16,13 3-8-16,-3 0-31 0,-2 0-38 16,2 0-20-16,4 0 19 0,0 0-273 0,4 0 50 15,7 7 11-15,-8 0 13 0,10-4 32 16,2-3 9-16,13 5 43 0,4 1 49 0</inkml:trace>
  <inkml:trace contextRef="#ctx0" brushRef="#br0" timeOffset="-69513.19">17879 11396 897 0,'-2'-4'371'16,"-1"0"-18"-16,3 1-47 0,-2-3 0 16,2 3-21-16,-2-1-41 0,2-1-11 0,0-1-26 15,1 0-14-15,0-1-25 0,-1 2-3 0,13-15-22 16,-5 8-23-16,3 2-14 0,0 1 4 15,3-1-26-15,0 0 5 0,2 2-14 0,0 2-22 16,3 2 3-16,-1 1 5 0,2 2-11 0,-12 1 3 16,21 10-10-16,-10-2 8 0,-3 4-4 0,-2 2-11 15,-3 0 9-15,-4 1-9 0,0 4-4 16,-6 0-4-16,-1-9-1 0,-12 20-2 16,3-10-1-16,-3 1-7 0,-3-1-8 0,0-2 5 15,-2-4-2-15,1-1 6 0,-1 0-7 0,1-1 4 16,1-1-3-16,0-2 6 0,1-1-1 0,1-2-9 15,-2-1-6-15,4-1 12 0,1 0-8 16,3-2 7-16,0 0-5 0,2-1 2 0,1-1-7 16,1 1 13-16,-1 0-13 0,4-1 11 15,0 0-8-15,0 0 13 0,-5-2-17 0,7 1 2 16,2 1-3-16,2-2 3 0,2 1 4 16,15 0-5-16,-12 1-10 0,7 0 14 0,3 0 0 15,3 0 0-15,1 0-18 0,2 0 16 16,-2 0-1-16,-2 0-8 0,0 0-5 0,0 0-14 15,-2 0-18-15,-3 0-17 0,-2 0-18 16,-4 0 8-16,1 0-91 0,-3 0-20 0,-2 0-32 16,-1 0-30-16,1 0-28 0,-2 0 23 0,6-7-216 15,-6 4 34-15,-1 1 32 0,0-1-1 16,-1 1 29-16,1 1 14 0,0 0 39 0,1-1 17 16,0-1 6-16</inkml:trace>
  <inkml:trace contextRef="#ctx0" brushRef="#br0" timeOffset="-67619.36">18651 11379 672 0,'0'0'195'0,"0"0"-12"15,0-15-27-15,0 15 10 0,0 0-9 0,-18-25-3 16,20 21-15-16,0 1 7 0,-1 1-9 0,2-1-1 16,0 1 2-16,1 0-23 0,-1 4 11 15,4-1-20-15,5 5 15 0,-1 4-14 0,3 2 23 16,1 3-35-16,4 1-4 0,-2 2 14 0,1 1-18 15,-1-5-13-15,-2 4 16 0,3-1-26 16,-2-1-34-16,3-1 1 0,1 1 36 0,-7-1-39 16,4-2-12-16,-2-1-22 0,-1-3-49 0,-3 0-42 15,0-6-29-15,-5-1 11 0,-6-2-199 16,0 0-135-16,10 0 32 0,1-13 27 0,-11 8 30 16,0 0 45-16,0-3 30 0,-2 1 1 15</inkml:trace>
  <inkml:trace contextRef="#ctx0" brushRef="#br0" timeOffset="-67403.27">18996 11355 750 0,'1'-4'306'0,"-1"0"-37"16,-1 4-29-16,-2-3 3 0,-1 5-3 16,-4-1-22-16,-8 5 13 0,-2 5-32 0,-3 1-42 15,3 2-26-15,-2 1 5 0,0 2 0 0,-3 0-43 16,1 2-7-16,0-1 11 0,2 0-26 15,1 2-1-15,1-3-58 0,0 2-50 0,1-2-42 16,3-1-36-16,-1-3-36 0,5-2 12 16,4-1-284-16,3-5 14 0,1-1 35 0,2-4 24 15,0 0 26-15,5 2 21 0,0-4 4 0,8-5 9 16</inkml:trace>
  <inkml:trace contextRef="#ctx0" brushRef="#br0" timeOffset="-66737.93">19312 11243 288 0,'-1'-1'182'16,"-2"-1"9"-16,-1 1-17 0,1 0-31 16,0 0 20-16,0 1-18 0,-2-1-13 0,3 0-2 15,-1 1-12-15,1 0 9 0,0 0-14 0,3-1 19 16,0 3-12-16,0-1 7 0,2 0 2 0,11 5-28 15,2-3-4-15,3 1-5 0,1-3-4 16,1 0-15-16,1 0-14 0,3 0 16 0,-14-1-23 16,8 0-3-16,3 0 0 0,0 0-3 15,2 0-14-15,-1 0 4 0,18-12-16 0,-22 11 4 16,-5-3-3-16,-5 2 27 0,0 1 1 0,-4 0 0 16,0-1 6-16,-1 1-37 0,-1-1 9 15,-3 2 0-15,0 0-5 0,-1 8 6 0,-1-2-6 16,-4 9 12-16,-1 3 14 0,-1-1 4 15,1 4-25-15,0 2-4 0,1 1 28 0,-1 1-11 16,3-1-7-16,-4 0-35 0,3-2 24 0,-4 1 1 16,2-2-19-16,0-3-37 0,6 2-28 15,0-7-47-15,0-3-36 0,1-2-48 0,0-8 16 16,0 0-262-16,0 6 14 0,13 3 55 16,-9-9-5-16,-1 0 45 0,3-4 30 0,11-1-38 15,2-5 58-15</inkml:trace>
  <inkml:trace contextRef="#ctx0" brushRef="#br0" timeOffset="-66321.65">19819 11430 246 0,'-1'-5'466'0,"0"-2"-54"16,0 1-66-16,0-1 18 0,1 0-17 16,0 1-36-16,0-1-21 0,0 7-31 0,0-12-14 15,14-13-34-15,-2 12-23 0,1 4-11 16,3-2-23-16,2 2-32 0,3 4-4 0,0-1-15 15,1 5-12-15,-10 1-8 0,4 0 0 0,4 0-13 16,19 14 1-16,-20-4-13 0,-3-2 7 16,-4 7-16-16,-5 1 0 0,-3 0-2 0,-2 3 0 15,-2-11-9-15,0 4 0 0,-21 22-12 16,8-15 9-16,-4 1 2 0,-1-3-3 0,-1-2-8 16,0-2-1-16,-2 0 1 0,0-1-1 0,-2 0-7 15,0 1 0-15,-1-3-7 0,1-2 1 16,2 0 0-16,2 0-4 0,2-1 0 0,6-2-3 15,2-3-5-15,2 0 0 0,2 1-9 0,1-1 7 16,1-2-8-16,3 1-6 0,0-1 2 16,0 0 2-16,0 0-9 0,17 5 4 0,1-3-14 15,7-2 4-15,1 1-19 0,3 1-5 0,5-1-8 16,-3 3 7-16,3-2-53 0,1 0 5 0,2 1-4 16,-2 1-21-16,1-2-28 0,-1 1-23 15,2-2-38-15,-5 1-9 0,-3-1 23 0,-5 0-224 16,-16-1-11-16,1 0 28 0,-1 0 39 15,-8 0 9-15,7-5 21 0,-13 2 40 0,0 0 1 16,-14-4-6-16</inkml:trace>
  <inkml:trace contextRef="#ctx0" brushRef="#br0" timeOffset="-65700.87">17306 10998 232 0,'5'-4'314'0,"-5"2"-68"0,0-1-25 0,-3 1-2 15,-2 1-38-15,0 1-5 0,-13 3-15 16,-2 0-17-16,-2 2-3 0,-5 4-1 0,-2 0-15 15,2 6 5-15,-5 6-6 0,-3 1 0 16,-1 4 11-16,-3 4-5 0,1 2-17 0,0 4 6 16,4 4-2-16,3 1-6 0,3 2-12 0,6 0-11 15,9 3-8-15,5-2-4 0,6 2-26 0,2-25 2 16,29 47 7-16,-4-24-5 0,11-1-6 16,10 0-17-16,8-2-57 0,6-3-50 0,6-3-53 15,5-6-46-15,4 1 15 0,5-4-201 16,1-2 28-16,4-4 25 0,1-1-75 0,-1-7 18 15,5 3-1-15,2-6 72 0,4-5 34 0,-3 1 9 16</inkml:trace>
  <inkml:trace contextRef="#ctx0" brushRef="#br0" timeOffset="-65286.73">20576 10955 607 0,'11'-11'298'16,"5"3"-31"-16,5 3-19 0,5 2-14 0,-10 3-16 16,9 0 2-16,37 11-7 0,-19-3-11 15,3 7-4-15,1 2-23 0,1 9 15 0,-3 4-24 16,1 7 8-16,-4 8-30 0,-2 6-26 0,-5 4-3 16,-8 4-24-16,-4 3 8 0,-7 2-8 15,-8-1-16-15,-8-33 2 0,-11 61-20 0,-9-33-17 16,-9-5 26-16,-10-1-41 0,-7-5-3 0,-5-2-94 15,-6-3-39-15,-5-5-59 0,-2-1 14 16,-2-5-254-16,-5-2-36 0,-1-3 10 0,2-2 56 16,1-4 25-16,5-1 11 0,0-1 34 15,5 1-6-15,5-1-15 0,6 1 48 0</inkml:trace>
  <inkml:trace contextRef="#ctx0" brushRef="#br0" timeOffset="-65150.36">19918 12359 259 0,'-14'12'485'0,"2"-3"-70"16,2-3-74-16,3-2-43 0,2-2-39 0,1 0-25 15,4-2-25-15,0 0 0 0,0 0-19 16,-3-3-21-16,4 2-96 0,0-2-53 0,0 1-71 16,3-3 4-16,-2 0-380 0,1-2 21 15,-2 3 31-15,0-3 34 0,-1-2 16 0,0-4 19 16,-14-17 33-16</inkml:trace>
  <inkml:trace contextRef="#ctx0" brushRef="#br0" timeOffset="-47902.15">493 12867 810 0,'0'0'288'0,"-16"0"-32"15,-7-21-29-15,15 17-25 0,4 2-30 16,-2-1-18-16,2 3-8 0,2 1-5 0,0-2-20 0,4 1-9 15,-4 2-14-15,3 1 8 0,0 1-6 16,1 0 10-16,4-1-9 0,0 3-9 0,2-3 4 16,3 0-26-16,5-4-7 0,0-1-7 15,4-3 27-15,3-2-3 0,-1-1-33 0,3-2 9 16,-1-4-6-16,-3-3-3 0,-2 6-6 0,2-3-5 16,-7-2 1-16,-3 2-6 0,-2 1-16 15,-3 1-1-15,-2 0 6 0,-3 0-13 0,-1 7-9 16,-13-11 28-16,6 8-35 0,0 6 8 0,-11-2-15 15,3 3 17-15,-3 4-11 0,-3 1 23 16,-1 6-29-16,-1 1 19 0,-2 4-4 0,3-1 1 16,-3 6-15-16,1 1 3 0,1 4 9 15,3 3-3-15,7-2 5 0,-3 0-7 0,9 3 1 16,5 0 14-16,2-14-9 0,11 24 31 0,1-14-10 16,3 0 1-16,10-5-1 0,4-4 22 15,5-3-3-15,3-4-15 0,7-4-1 0,-22-5 11 16,10 0-4-16,44-12-1 0,-36 0-5 15,-3-3-7-15,-1-6 7 0,-5 0-6 0,-4 0-3 16,-5-4-1-16,-2 0-2 0,-2 0-21 0,-4 4 7 16,-2-4-2-16,-8 2 1 0,0 3 14 0,-4 3-2 15,0 17 0-15,-12-24-21 0,3 17-12 16,-5 7 12-16,-3 1-1 0,9-1-20 0,-20 20 45 16,8-10-15-16,3 5-9 0,-2-3 1 15,6 2-11-15,4 3-1 0,0-2 10 0,4-3 14 16,1 2 4-16,4-2-24 0,0-6-7 15,15 10 47-15,-3-8-22 0,-1-1 6 0,10-3-24 16,0 2 4-16,-2-2 14 0,-1-1-18 0,1 1 23 16,-2 3-12-16,-6 0 6 0,3 4-16 15,-1 1 16-15,-5 2 5 0,0 3-3 0,-6-1 11 16,1 0-12-16,-3-4-15 0,0 5 5 0,0 2 40 16,-15 24-2-16,7-20-3 0,-3 1-6 0,-1-3-6 15,1 3 2-15,-5-3-14 0,3-3 20 16,-8-3-20-16,8-1 18 0,1-1-3 0,1-8-14 15,1 1 3-15,5-2-48 0,5-4-39 0,-9-11-44 16,10-3-60-16,4-3 16 0,5-7-147 16,1-3-110-16,9-2 33 0,0 2 29 0,0 0-13 15,5-4 12-15,-2 5 25 0,-3 2-8 0,-2 0 1 16</inkml:trace>
  <inkml:trace contextRef="#ctx0" brushRef="#br0" timeOffset="-47626.83">1036 12552 605 0,'1'-9'347'0,"3"-1"-40"16,7 2-51-16,3 2-30 0,6 3 10 16,-9 3-25-16,9 0 5 0,4 0 2 0,30 17-26 15,-22 0-21-15,0-1-18 0,2 6 28 16,0 4-44-16,-3 7 12 0,-4 3-13 0,-3 5-9 15,-5 3-22-15,-7 6-7 0,-6 4-13 16,-4 2 3-16,-2-28-18 0,-14 56-29 0,1-31-5 16,-5 0-105-16,-2-6-77 0,-2-1-66 0,-16 21 19 15,-1-13-286-15,0-10 10 0,1-12 54 16,3-6 45-16,-2-9-2 0,6 0 39 0,-1-5 21 16,3 2 23-16,2 1 41 0</inkml:trace>
  <inkml:trace contextRef="#ctx0" brushRef="#br0" timeOffset="-43784.38">24324 3854 320 0,'0'0'176'0,"0"0"-4"0,0-12-14 16,0 12-27-16,14 0 7 0,-14 0-1 16,0 0-15-16,18-25-31 0,-18 22 9 0,1 2-7 15,-2-2-13-15,-1 2 1 0,0-2-12 0,-1 2-4 16,-1-1 4-16,-1 1-13 0,-1-1 9 0,0 1-13 15,-11-4 0-15,0 2 7 0,-1 0-17 16,-3 0-2-16,2 1-4 0,-1 0 4 0,0-1 1 16,3 1-13-16,-1 0 3 0,0-2-7 15,4 2-6-15,1 1 3 0,2 0 8 16,2 1-12-16,1-1-6 0,0 1 8 0,1 0-4 16,7 0-6-16,-6 0 10 0,6 0-15 0,-9 0 8 15,0 0 6-15,9 0-3 0,-18 10-7 16,12-7 9-16,1 0-15 0,-8 5 8 0,4-2 2 15,0 1 7-15,-2 0-1 0,4 1 1 0,1-3-3 16,2 0-3-16,1-1 10 0,-1 2-22 16,0-2 4-16,2-2 13 0,-1 4-11 0,1-3-4 15,0 3 11-15,0-1 4 0,-6 10-10 16,3-1 8-16,1 3 4 0,-3-1 3 0,2 4 0 16,-2-1-5-16,3-2 10 0,-1 5 3 0,0 2-11 15,-1-2 8-15,0 0-12 0,0 0 17 16,-1 2-1-16,5-3-21 0,-5 1 13 0,0 1-15 15,-1-1 14-15,2-1 8 0,-2 1-6 16,0 0-5-16,1 1-1 0,-3 1 7 0,2 1-3 16,1-2 0-16,-2 0-9 0,3-1 3 0,1 0 14 15,-1-1-9-15,-2 0 20 0,2-2-32 16,0 1 17-16,1-1-8 0,1-1 1 0,2 2 1 16,-1-5 17-16,2 0-25 0,-2-2 1 15,3-13 11-15,0 8-4 0,0 1-14 0,0 0 1 16,0-2 4-16,0 1 3 0,0-3-15 0,0 2 7 15,0-7 2-15,0 8-8 0,0-1-2 0,0-7 9 16,0 7 7-16,0-7 6 0,0 9-8 16,0-9 34-16,0 8-27 0,0-8-17 0,0 5 27 15,0-5-8-15,0 7 0 0,0-7-3 16,0 0 0-16,7 0-8 0,-7 5 3 0,0-5 1 16,0 0-9-16,0 0-19 0,0 7 40 0,0-7-13 15,0 0-15-15,0 0 14 0,7 5-4 16,3 2 6-16,-6-6-1 0,4 0-3 0,-2 1 1 15,1-1-1-15,13-1 16 0,0 3-7 0,-1-2-3 16,2 3-2-16,0-2-1 0,1 0-4 16,-1 3-4-16,1-2 10 0,0-1 11 0,3 2-2 15,0-1-3-15,-2 2-8 0,1-4-2 16,0 1-8-16,1 1 16 0,-1-1-17 16,0 0-2-16,0 3 13 0,0-4-7 0,1 1-17 15,-2 3 5-15,4-2-1 0,-5 0 3 0,3 0-2 16,-3-1 1-16,2 1 4 0,1 1 2 0,-5-1 12 15,5 1-2-15,-3-2-1 0,-2-1-15 16,-1-1-5-16,1 3 30 0,-3-1-3 0,1 0-40 16,-6-2 2-16,1 0 10 0,5 3 7 0,-5-3 10 15,-3 0 1-15,0 0 1 0,0 1-27 16,-2-1 1-16,3 0 2 0,-1 0 17 0,-2 0-5 16,0 0 2-16,8-9 26 0,-9 8-3 0,-1 0-2 15,-1-1-21-15,-5 2 15 0,0 0-4 0,10 0-2 16,-4 0-1-16,-6 0-6 0,7 0 2 15,-7 0-5-15,7 0-10 0,-7 0 18 16,7 0-22-16,-7 0 21 0,7 0-3 0,-7 0 6 16,16-10-1-16,-12 8-1 0,1 1 4 0,-1-1-16 15,1 0 3-15,0 0 8 0,0 1 5 16,0-1-6-16,0 1 0 0,-1-1-11 0,0-2-8 16,0 2 14-16,-1-1-16 0,1 0 20 0,0-1-7 15,-1-1 13-15,0 2 5 0,-1-2-2 16,-1 2-6-16,0-3-18 0,1 3 15 0,-1-4 0 15,0 1 2-15,-1 1-18 0,0-3-1 16,0 8 21-16,0-13-16 0,0-3 11 0,0 3 20 16,0-1-18-16,0 1 1 0,0-1-6 0,0-3-13 15,0 1 14-15,0 3 0 0,0 1 0 0,0-4-16 16,0 0 24-16,0 0 9 0,0-1-17 16,0-2-11-16,0 2 27 0,0-3 0 0,12-15-13 15,-10 16-6-15,1 1 6 0,-1-2-20 16,0 1 13-16,1 0 10 0,0 2-10 0,-1-3 2 0,2 1-8 15,-1-2 15-15,1 1 12 0,0-2-1 16,0 3-2-16,2-3-16 0,-2 0-7 0,2-1 5 16,-1 1-12-16,0 4 19 0,-1 1-3 15,-2 2 2-15,2 2-2 0,-2 0 8 16,-2 3-14-16,0 1 8 0,1 3-12 0,-1 6 8 16,0 0-6-16,0-8 3 0,0 1-5 0,0 7-1 15,0-6 21-15,0 6-10 0,0-8 0 0,0 8-14 16,0-7 20-16,0 7-6 0,0 0 4 0,0-7-1 15,0 7 0-15,-11-12-1 0,9 9 9 16,0 1-19-16,1 0 0 0,0 0-2 0,0 1 9 16,-1-1 1-16,0 2-1 0,0-2 12 0,0 1-13 15,1 0-6-15,-2 0 8 0,0-1 2 16,-1 2 0-16,1-1 0 0,0 0 5 0,-1-1-23 16,1 1 27-16,-1 1-5 0,-1-1 4 0,1-1-14 15,-1 2 21-15,0-1-4 0,0 0-2 16,-1-1-5-16,0 0 5 0,-12-3 4 0,2-1-26 15,-2 5 17-15,-1-4 10 0,0 0-9 16,-3 1 5-16,-1 0-20 0,-4 1 19 0,-1 0 7 16,-3 2-18-16,2-4 4 0,-3 3-5 0,-3-1-19 15,0-1 25-15,-3 1-15 0,0 2 15 0,0-1 9 16,0 0-12-16,19 2 4 0,-6 0-4 16,-5 0 8-16,-1 0-28 0,2 0 17 0,2 0 5 15,3 0-11-15,4 0-2 0,5 0 3 16,2 0-51-16,4 0-29 0,2 0-20 0,7 0-12 15,-6 0-12-15,6 0-26 0,-8-2-26 0,11 2 15 16,0-1-199-16,3 0-101 0,10-5 33 16,3 4 30-16,-1-7 28 0,-5 0 19 0,-1 0 13 15,-3 2 13-15,-4 0 2 0</inkml:trace>
  <inkml:trace contextRef="#ctx0" brushRef="#br0" timeOffset="-41709.93">2221 13523 314 0,'0'-15'343'0,"0"15"-43"15,-15-12-57-15,-4-8 3 0,14 16-17 0,1-2 13 16,0 4-30-16,2-3 3 0,-2 2-3 16,2-1-13-16,-1 0-22 0,0 1 5 0,1-2-37 15,1 2 4-15,1 3-30 0,0 0 10 0,0 0-16 16,14-8-20-16,2 5-21 0,3 5-5 15,-10-2-4-15,19 10-7 0,-8-1 11 16,-1 3-15-16,0 1-7 0,-3 6-1 0,1 1-1 16,-4 3 5-16,-2-2-17 0,-3 4 4 0,-1 0 9 15,-4 0 0-15,0-2-15 0,-2-1 10 0,-1-3 8 16,0-9-7-16,0 2 11 0,-14 17-3 16,7-19 1-16,-1-1-10 0,2-4 5 0,0 0-8 15,-1-3-4-15,0-2-6 0,7 0 7 16,0 0-16-16,-23-12 15 0,16 2-18 0,-1-3 9 15,4-1-13-15,2-3 2 0,2 8-5 0,0-5-6 16,12-19 0-16,-4 13 5 0,3-2 3 16,4 5-4-16,0-1-11 0,5 2 2 0,0 1-10 15,0 1 11-15,3 0-12 0,0 1-16 0,-1 1-30 16,4 3 7-16,-2 2-69 0,-3 6-4 0,-13 1-37 16,5 0-37-16,14 13-39 0,-13-4 21 15,-9 1-294-15,1 4 37 0,-1 1 22 0,0 0 31 16,-1 1 29-16,0 1 54 0,-1 0 16 0,-1 0 9 15,1-2 29-15</inkml:trace>
  <inkml:trace contextRef="#ctx0" brushRef="#br0" timeOffset="-41408.09">2720 13711 503 0,'-2'0'393'16,"4"-2"-90"-16,-4 2-5 0,4 1-37 0,-2 2-10 15,0 0-17-15,1 2-29 0,-1 0 42 0,2 2-20 16,0 13-1-16,-2-11-26 0,5 25-2 0,-4-12-18 16,-1-1-5-16,0-9-20 0,0 5-17 15,0 1-22-15,0 1-2 0,0 2-10 0,-11 14-20 16,9-18-39-16,-1-8-38 0,2 1 0 0,-2-3-102 15,3-2-41-15,-1-1-33 0,0-1-68 16,-2-3 20-16,3 0-274 0,0 0 17 0,0 0 35 16,2-1 45-16,-2-1 28 0,1-2 22 0,0 0 8 15,1 0 55-15,0-1-25 0</inkml:trace>
  <inkml:trace contextRef="#ctx0" brushRef="#br0" timeOffset="-41159.85">2937 13758 257 0,'5'-8'517'0,"-1"3"-111"0,-2 1-47 0,0 1-47 16,0 0-30-16,0 3-34 0,0 1 30 15,0 2 4-15,1 3-24 0,-2 0-17 0,1 14-20 16,-2 0-10-16,0-8-21 0,0 6-5 0,0 4-17 16,0 1-23-16,-15 27-13 0,11-25-7 15,-1-2-13-15,3-3-39 0,-4 1-44 0,2-5-37 16,3-4 1-16,1-1-113 0,0-11-15 0,0 6-41 15,0-6-59-15,0 0-32 0,0 0 23 16,15 12-253-16,-10-13 49 0,2-1 32 0,10-3 27 16,1-2 20-16,0 0 13 0,5 0 43 15,6-1 5-15,0-1-23 0</inkml:trace>
  <inkml:trace contextRef="#ctx0" brushRef="#br0" timeOffset="-40501.58">4148 13402 348 0,'-6'-2'290'16,"2"-1"-31"-16,0 2-24 0,1-1-17 0,0-1-1 16,-2 1-31-16,3 0-14 0,1 2-12 0,0-1 8 15,-1 1-10-15,0-2-25 0,1 0 13 16,-1 2-14-16,0-1 11 0,0 0 15 0,0 0-30 15,2 1-20-15,-2-2-11 0,2 2-10 16,-1 0-10-16,0-1 39 0,0 1-4 0,1-1 1 16,-1 1-5-16,1-2-23 0,1 1-9 0,-1 1-7 15,2 0-18-15,1 0 2 0,1-2 1 0,4 2-5 16,12 2 1-16,-8-2-7 0,6 0 1 16,7 0-10-16,4 0-11 0,3 0-1 0,0 0 5 15,2 0-6-15,0 0 5 0,3 0-3 0,-3 0 0 16,1 0-4-16,32 5-4 0,-37-1-3 15,0 2-3-15,-3-4-16 0,-5 3-20 0,-3 0 1 16,0 0-48-16,-9-1-27 0,-3 2-30 16,-5-2-14-16,-2-4-38 0,0 0-47 0,0 0 20 15,-23 15-260-15,9-10 5 0,-3 0 47 16,-3-1 29-16,-2 3 6 0,0-2 21 0,-1 1 20 16,-4 1 10-16,-1-2 69 0</inkml:trace>
  <inkml:trace contextRef="#ctx0" brushRef="#br0" timeOffset="-40273.95">4244 13589 642 0,'-4'1'384'15,"4"1"-44"-15,-2-1-18 0,1 1-41 0,1-1 24 16,1 0-19-16,3 0-6 0,0 1-14 16,1-2-28-16,12 5-25 0,1-3-23 0,4 2-18 15,2-3-24-15,2-1-15 0,-1 2-5 16,3-2-14-16,1 0-19 0,-4 0-18 0,0 1-26 15,-14-1-55-15,6 0 2 0,1 0-109 0,-1 0-35 16,-4 0-62-16,1 0 19 0,-4 0-239 16,-2 0-49-16,1 0 35 0,-9 0 33 0,7 0 40 15,3 11 9-15,-6-11 22 0,-1 3 25 16,-1-3 8-16</inkml:trace>
  <inkml:trace contextRef="#ctx0" brushRef="#br0" timeOffset="-35314.18">4381 13130 599 0,'-13'0'211'15,"13"-14"-10"-15,0 14-7 0,0 0 12 16,0 0-15-16,-16-12 5 0,0-3-2 15,14 13-20-15,0-1 17 0,-1 2-29 0,1-1-16 16,0 1-4-16,-1 0-15 0,2 1-3 0,0 1 1 16,1 1-6-16,0 0-12 0,2 3 46 0,0-1-12 15,9 11-5-15,0 2-6 0,3 1-13 16,1-2-2-16,4 4-20 0,3-2 5 0,3 3-7 16,1-2-15-16,3 4 0 0,-1-3-15 15,4 2-1-15,1-2-13 0,-2 1-1 0,0-4 2 16,1 3-12-16,-3 1 1 0,-1-3-6 0,-4 0-5 15,-1-2 1-15,-5-2-3 0,-1 3-8 16,-5 4 4-16,-2-1 1 0,-6 1 4 0,-3-2 0 16,-1-9 6-16,-14 18-8 0,2-8 8 15,-4 0-8-15,-2 0 5 0,-7-1-2 0,-2 0-10 16,-3 1-6-16,-5-1 7 0,-2 0-5 0,-4-1-16 16,-2 1-17-16,-2-1-27 0,2 2-23 15,2-2 8-15,-2-1-144 0,4 0-79 0,2-2 24 16,5 0-281-16,6-2 23 0,1-3 59 0,7-2 34 15,6-4 30-15,8 0 19 0,4-4 7 16,0 0 22-16,0 0 35 0,14 7 27 0</inkml:trace>
  <inkml:trace contextRef="#ctx0" brushRef="#br0" timeOffset="-35153.23">4755 13992 612 0,'5'-2'340'0,"-3"1"-53"16,0-1-52-16,-2 2-50 0,0 0-46 0,0-1-47 16,-1-1-93-16,0 2-2 0,0 0-198 0,-3 0-143 15,1 0 23-15,1 0 13 0,-3 0-27 16</inkml:trace>
  <inkml:trace contextRef="#ctx0" brushRef="#br0" timeOffset="-9616.37">5997 13455 267 0,'0'0'304'16,"0"0"-62"-16,0 0-23 0,13 0-17 0,-13 0-17 16,0 0-6-16,0 0-3 0,0 0-18 0,0-13-5 15,0 13-3-15,0 0-22 0,0 0-2 16,0 0 3-16,0 0-25 0,0 0-9 0,23-23 22 15,-23 22-32-15,-1-1-3 0,-1 1-5 16,1 0-15-16,-3 0 6 0,2 1-9 0,-1 0-1 16,1 0 7-16,-2 1-16 0,-1 1-14 0,1 0 16 15,0 1 0-15,-8 6 9 0,0-2-22 16,1 3-10-16,-2-2 11 0,3 3 2 0,0 4-3 16,2 0 21-16,-2 1-6 0,4 0-6 0,2 1-1 15,0 1 18-15,2 2-22 0,0-1 8 0,2-13 5 16,0 6-5-16,12 15-6 0,-4-13-6 15,2-3-13-15,5 1 12 0,0-4-7 0,5-4 12 16,-1-3-9-16,-9-1 4 0,5 0 3 0,4 0-18 16,20-18-9-16,-19 8 11 0,-1-1 1 0,-2-4-6 15,-1-2 15-15,1 0-8 0,-1 0-6 16,-4-4-8-16,-2 1 4 0,2 1-4 0,-6 0-10 16,-4 2 12-16,-1 4-13 0,-1 13 3 15,0-12 7-15,-20-12-2 0,11 18-11 0,-5-2-1 16,-4 3 19-16,0 1-24 0,-1 1 13 0,-2 0-9 15,6 3 11-15,5 0-7 0,-2 0-30 16,-4 0 1-16,-11 11-24 0,17-7-25 0,1-1-20 16,-3 3-15-16,1-1-21 0,3-1-29 0,4-1-15 15,1 0-31-15,2 2 19 0,0-5-260 16,3 2-21-16,-1 0 34 0,2-2 29 0,-1 2 42 16,3-1 22-16,1-1 2 0,12 4 46 15,-7-4-6-15</inkml:trace>
  <inkml:trace contextRef="#ctx0" brushRef="#br0" timeOffset="-9266.4">6415 13450 227 0,'1'-4'313'15,"1"-1"-44"-15,-1 1 0 0,1 1-42 0,-1-1-11 16,0 2-26-16,0 1-16 0,1-1-32 16,0 2 26-16,-1 1-1 0,0 1 4 0,1 3-1 15,-1 0-8-15,2 12-18 0,-1 0 42 16,-2-9-12-16,0 6-3 0,0 4-16 0,0 3-12 16,0 1-6-16,0 2-22 0,-13 23 0 0,9-23-31 15,-1-2-5-15,1-2-7 0,-1-1 4 16,2-2-11-16,0-2-7 0,0-4-2 0,0-3-22 15,1 0-37-15,0-2 1 0,-1-1-55 16,3-2-64-16,-2-2-64 0,2 0-81 0,0-3 23 16,0-1-251-16,2-1 37 0,2 0 33 0,-2-1 15 15,7-7 41-15,-3 0 26 0,1 4 17 16,1 2 11-16,3 0 43 0</inkml:trace>
  <inkml:trace contextRef="#ctx0" brushRef="#br0" timeOffset="-8848.25">6800 13471 241 0,'1'-3'351'0,"0"-1"-72"0,-1 2-18 15,0-1-30-15,1 1-12 0,0 0-22 0,2 2 6 16,0 0-8-16,1 1 5 0,1 2 13 16,1 0-30-16,7 8-21 0,4 1 31 0,-1 0 3 15,0 3-2-15,1 2-14 0,0-1-16 0,1 3-18 16,-1-3-16-16,2 2-7 0,-4-2-12 15,2 1-11-15,-3-2-14 0,0 1-11 0,-2-2 4 16,1 1-23-16,-4-2 5 0,-1-4-11 0,0 1-12 16,-1-3-35-16,-3-2-37 0,-1-2-5 15,0 1 5-15,-1-1-76 0,0-1-12 0,-1-2-44 16,-1 0-28-16,-1-1-56 0,2-2 23 16,-2 0-164-16,1 1 30 0,0-1-102 0,-1 0 31 15,-1-2 53-15,1 0 24 0,-2 1 0 0,1 0 13 16,-1-1 24-16</inkml:trace>
  <inkml:trace contextRef="#ctx0" brushRef="#br0" timeOffset="-8539.89">7100 13422 477 0,'2'-6'341'0,"-1"4"-37"0,1-1-31 15,0 1-37-15,-1 1-5 0,1-1-34 0,-2 2-6 16,0 1 12-16,-2 0-5 0,0 2-21 16,-2 1 8-16,-5 9 3 0,-4 0-6 0,-2 3-6 15,-2 2-5-15,1 1-16 0,-1-1-18 0,1 1-7 16,-3 1-16-16,1 1-12 0,0 0-10 16,0-2-7-16,1 3-9 0,-1-3 0 0,1-2-15 15,1 0-5-15,1 0-51 0,4-3-2 16,1-2-92-16,4-2-9 0,1-5-58 0,2-4-61 15,3-1 20-15,4 1-257 0,1-5-36 0,6-4 34 16,1-3 34-16,5-2 44 0,1-2 6 16,4 3 20-16,4 0 17 0,5 3 42 0</inkml:trace>
  <inkml:trace contextRef="#ctx0" brushRef="#br0" timeOffset="-7957.78">7646 13571 442 0,'-4'-2'273'0,"0"1"-25"16,-2-1-28-16,1 1 8 0,1 0-37 0,0-2 0 15,-1 1 1-15,-1-1-34 0,1 1 6 0,1-2-13 16,0 0-12-16,-5-5 9 0,1 1-16 0,2 1-9 15,1 2-5-15,1-2-29 0,2 2 10 0,1 0-19 16,1 5 0-16,0 0-4 0,0-7-30 16,0 7 4-16,0-8 2 0,0 8-27 0,0-9 11 15,16-1 0-15,-10 8 1 0,10 0-18 16,-2-1 10-16,-7 3 0 0,4 0 20 0,16 15-23 16,-13-3 14-16,-4 0 5 0,-1 3-3 0,2 0-5 15,-4 1-9-15,-4 2-4 0,-1 2 29 16,-2-11 3-16,0 5-15 0,-11 19-6 0,3-16 14 15,-1-1-1-15,-1-3-10 0,-2 1-18 16,-1-3 21-16,-2 1-7 0,-3-4-6 0,1-2-11 16,2 2 1-16,-3-4 7 0,1 0 3 0,0-1-9 15,4 0-3-15,0-3-1 0,3 0-4 16,1 0-5-16,9 0 2 0,-8 0-6 0,1 0 3 16,7 0-9-16,-8 0 2 0,8 0-18 15,-7 0 14-15,7 0-16 0,0 0 25 0,-10-10-15 16,13 9 15-16,0-1 1 0,2 1 3 15,1-2-25-15,9 0 25 0,0 3 7 0,4-2-21 16,-9 2 9-16,4 0-2 0,5 0 10 0,1 0-4 16,20 12 3-16,-20-7-12 0,-3-1 16 0,0 2-31 15,-2-2 21-15,-2 0-20 0,1 0 2 16,-3 1-53-16,-1-2-56 0,-4-1-22 0,-1 0-31 16,1 0-52-16,-6-2 19 0,0 0-273 15,8 0 33-15,-1 0 34 0,5 0 30 0,16-12 25 16,-10 5 23-16,-3 0 24 0,1-1 14 15,-1-1 6-15</inkml:trace>
  <inkml:trace contextRef="#ctx0" brushRef="#br0" timeOffset="-7577.22">8024 13566 400 0,'-1'-5'442'0,"-3"1"-96"16,1 1 2-16,0 0-45 0,-1 1-36 0,-1 1-31 15,-1 1-3-15,1 0-27 0,0 1 5 0,-1 1 3 16,-5 7-40-16,1 2 20 0,2 3-1 16,2 3-12-16,0 2-4 0,1 0-6 0,2 1-27 15,1 0 0-15,2-11-8 0,0 6-16 16,0 0-6-16,17 16-12 0,-7-17-10 0,5 1-8 16,0-5-6-16,4-3-11 0,2-5 0 15,1 1-16-15,-9-3-5 0,6 0-1 0,26-13 1 16,-20 4-4-16,-1-6-3 0,-3 3-7 0,1-3-5 15,-4-1-5-15,1-1 3 0,-4-3-6 16,2 3 6-16,-4-6-14 0,-3 5 11 0,-6 0-12 16,-4 8-14-16,0-1-7 0,-20-12-7 15,4 15-2-15,-6 4-10 0,-3 3-25 0,-5-1-30 16,16 2 8-16,-10 0-73 0,-26 15-45 0,23-8-48 16,1-1-42-16,0 1 26 0,1 3-282 15,1 1 41-15,2 1 37 0,4-3 34 16,-2 0 29-16,4 2 12 0,1-5 34 0,1 2 40 15,5-3 9-15,1 2-19 0</inkml:trace>
  <inkml:trace contextRef="#ctx0" brushRef="#br0" timeOffset="-6448.78">8872 13496 283 0,'-14'0'443'0,"14"0"-60"0,0 0-38 15,0 0-44-15,0 0 1 0,0 0-38 0,0 0-31 16,0 0-27-16,0 0 16 0,17-13-16 16,-5 13-19-16,27-4-13 0,-11 4-12 0,-1 0-11 15,-1-2-16-15,2 1-21 0,-15 1-12 16,6 0-4-16,1 0-22 0,2 0-31 0,-2 0-3 16,-3 0-99-16,-3 0-49 0,7 12-46 0,-17-9-35 15,-2 2 17-15,-2-3-215 0,-2 0 29 16,-1 3 28-16,-5 5-84 0,-2 3 5 0,0-2 43 15,-6-3 25-15,-2 3 19 0,0-1 9 16</inkml:trace>
  <inkml:trace contextRef="#ctx0" brushRef="#br0" timeOffset="-6238.7">8841 13708 781 0,'0'2'425'0,"0"1"-66"0,2-2 20 0,2 0-25 16,3 0-24-16,12 1-31 0,-2-2-36 15,-7 0-25-15,8 0-14 0,25 0-29 0,-29 0-29 16,6 0-17-16,4 0-10 0,2 0-24 16,1 0-31-16,0 0-58 0,-1 0-2 0,-2 0-96 15,-1 0-86-15,-3 0-56 0,-5 0 20 0,-1 0-296 16,-4 0 26-16,0 0 31 0,-2 0 30 0,-8 0 26 16,8 0 10-16,5-13 49 0,-10 12 6 15,1-1 29-15</inkml:trace>
  <inkml:trace contextRef="#ctx0" brushRef="#br0" timeOffset="-3746.75">9841 13497 408 0,'0'0'258'15,"14"0"-28"-15,-14 0-37 0,0-13-5 16,0 13 9-16,0 0-16 0,18-22-21 0,-18 21-11 16,-1-4-20-16,0 3-17 0,0-2 4 0,0 1-25 15,-1 0 9-15,0-1-17 0,2 2 1 16,-2 1-14-16,-2-3 3 0,0 1 11 0,-2 2-16 16,1-1 14-16,-1 0-15 0,1-1-20 0,-2 2 10 15,0 1-7-15,0 0-4 0,-1 0-4 16,1 0 0-16,7 0 14 0,-9 0-8 0,-4 0-8 15,-17 12-13-15,13-6 15 0,3 2-9 0,-3 1-6 16,3 5 2-16,3-4 6 0,2 3-1 16,0 2-2-16,1 0 22 0,2 1 2 0,0 1-15 15,3-5-1-15,2 2-4 0,1-14 24 16,0 14-5-16,13 15 1 0,-6-16 6 0,3 0-1 16,7-2-35-16,-3-1 11 0,3-3-16 0,0 1-2 15,3-5 12-15,1 1-22 0,-1-2 23 16,2 1 3-16,-12-3-7 0,6 0-2 0,2 0-3 15,18-15-13-15,-17 7 15 0,-4 0-20 0,4-5 10 16,-3 1 1-16,-3 1-20 0,2-2 30 0,-3-2-16 16,0-1 3-16,-4-1 8 0,0 2-20 15,-1 0 19-15,-2-1-13 0,-4 2 0 0,-1 14-18 16,0-13 15-16,0-1 0 0,-16-12 2 16,8 15-17-16,-3-1-1 0,-2 3 7 0,-1-1 11 15,-1 3 9-15,1 0-22 0,-2 2 14 0,5 0-9 16,-6 2-1-16,4 1 15 0,1-1-27 15,2 3 3-15,10 0-3 0,-13 0 2 0,-1 0-42 16,-12 13-11-16,13-6-32 0,0-1-16 0,2 0-15 16,3 1-11-16,2 0-23 0,-2-2-18 15,4 0-35-15,3 0 18 0,-1-3-218 0,2-2 32 16,0 0 27-16,0 0-30 0,0 0 27 16,15 12 50-16,-9-10-11 0,10 1 10 0</inkml:trace>
  <inkml:trace contextRef="#ctx0" brushRef="#br0" timeOffset="-3132.55">10363 13505 371 0,'5'-1'290'0,"-3"-3"-44"0,1 0-9 16,-1 4-27-16,0-5 1 0,0 2-19 0,1-1-17 16,-1 0 4-16,-1 0-21 0,1 0 29 15,-1 1-44-15,0-2 39 0,-2 3-39 0,1-3-10 16,0 5 10-16,0 0-15 0,0 0-13 0,0-7-12 16,0 7-13-16,-9-12-7 0,5 11 22 0,0 0-10 15,-1 0-12-15,0 1-6 16,-1 2-19-16,0-1 10 0,-2-1 7 0,-13 15-6 0,9-6-4 15,-2 1-1-15,4 1 3 0,0 2-4 16,2-2 12-16,0 7-10 0,1-2-10 0,4 3-5 16,1-1 6-16,-1-1-5 0,3-3-3 0,0-6-11 15,0 4 1-15,13 10-12 0,-5-8 10 16,1-4-9-16,2-1 3 0,1-1-2 0,0-4 0 16,2 1-5-16,1-4 3 0,-6-1-1 15,5 0-2-15,5 0-13 0,23-15 9 0,-20 5-6 16,0-1-1-16,-3 0-2 0,0 2-1 0,-1-7-4 15,-3 0 6-15,1 3-3 0,-5 1 2 16,0-1-3-16,-1 3-7 0,-5-2 7 0,-1 1-1 16,-2 0-1-16,-2 2 0 0,0 9 4 0,0-6 1 15,0-4-3-15,-17-11-3 0,9 8-5 16,-1 2 4-16,-1 3-8 0,0-1 8 0,0 2-7 16,-1-1 4-16,-1 3-6 0,2 1 8 15,-1 4-5-15,2-3 2 0,0 3 2 0,1-2-8 16,-1 2-11-16,9 0 1 0,-8 0-16 15,-4 0-6-15,-2 0-15 0,-13 12 7 0,15-10-82 16,3 3-18-16,0-2-8 0,3 0-24 0,1 1-39 16,1-2-58-16,1 1 25 0,1 0-252 15,1 0 41-15,0 0 14 0,1 0 25 0,3 0 42 16,-3-3 47-16,0 0 18 0,0 0 12 0,12 16 8 16</inkml:trace>
  <inkml:trace contextRef="#ctx0" brushRef="#br0" timeOffset="-2519.35">10949 13531 452 0,'1'-4'278'0,"-1"-1"-10"0,0 2-21 16,0-2-44-16,0 1-5 0,0-1-19 0,-1 3-10 15,0-2 5-15,1 1-16 0,-2 0-23 16,-2-1-4-16,2 2-3 0,-2 0 0 0,0-1-22 16,1 2 22-16,-1-1-41 0,0 2 18 0,1 0-17 15,-1 1-19-15,-2 0 25 0,1 1-8 16,0 1 3-16,-4 9-8 0,-2-2-10 0,1 0 33 15,2 1-14-15,1 1 1 0,0 1 6 16,3-1 0-16,4 0-15 0,-2 5-11 0,2-5 5 16,0-12-10-16,0 10-1 0,0 2-3 0,15 14 0 15,-7-13-6-15,0-5-1 0,3 2-10 16,3-4-7-16,2-1-1 0,1-2 1 0,6-2-4 16,-12-1 0-16,7 0-15 0,22-10 14 15,-16 3-14-15,-3-2 5 0,-1-2-1 0,0 0-8 16,1-3-1-16,-3-1 1 0,-1-2 3 0,-2 0-8 15,-1 1-2-15,-4 0 10 0,-2 2-10 16,-2 0 9-16,-3 2-7 0,-3 12 11 0,0-9-3 16,0-2-13-16,-21-10 1 0,7 10 7 0,-1 4-6 15,-3 0-2-15,0 0 0 0,-1 0-2 16,0 3 2-16,0 3 4 0,-1 0-5 0,1-1-1 16,8 2-6-16,-3 0 2 0,-4 0-5 0,1 0-6 15,-3 0 0-15,-16 12-25 0,20-7-18 16,0-1 6-16,1 4 4 0,4-5-73 0,-5 4-25 15,4 0-24-15,3-2-25 0,0-1-33 0,2-1-44 16,2 0 24-16,3-1-236 0,-1 1 9 16,3-1 51-16,0-2 22 0,0 0 20 0,0 0 6 15,11 6 22-15,-5-5 15 0,12 4 62 16</inkml:trace>
  <inkml:trace contextRef="#ctx0" brushRef="#br0" timeOffset="-1966.32">11554 13523 549 0,'1'-2'336'0,"1"1"-35"15,0-4-11-15,-2 2-40 0,0 0-28 16,-1 2-12-16,-1-2-15 0,1 1-34 0,-2 0 10 15,0 0-17-15,-1 3 1 0,1-1-16 16,-2 1 13-16,0 3-16 0,-1-4-14 0,-8 8 38 16,0 0-29-16,0 1 5 0,1-2-9 0,2 6-7 15,1 0-1-15,-1 1 1 0,0-1-16 0,2 2-11 16,4 0 0-16,0 1-6 0,3-4-16 16,0-2 1-16,2-10-14 0,0 9 4 0,13 13-15 15,-4-10 0-15,5-2-1 0,0 0-3 16,5-3-7-16,1-2 2 0,3-3-4 0,0-2-14 15,-9 0 10-15,5 0-10 0,29-12 2 16,-21 7-5-16,-1-2 1 0,-3-3 2 0,0-4-1 16,0-1-4-16,-4-2 6 0,1 1-10 0,-1-1-7 15,-5-1 13-15,-1 2-7 0,-2-1-2 0,-4 2 5 16,-2 2-11-16,-4 2 4 0,-1 11-4 16,0-10 4-16,0 0-4 0,-17-11 4 0,5 9 2 15,0 6-8-15,-4-3 2 0,0 3-3 0,-3 0 4 16,2-1-6-16,-3 3-2 0,1 1 0 15,-1 2 7-15,10 1-10 0,-7 0 11 0,-2 0-5 16,0 0 0-16,-2 0 5 0,0 0 3 16,1 0-14-16,-20 13-8 0,22-9-10 0,-1-1-18 0,4 2-36 15,0-1 9-15,4 1-99 0,0 0-24 16,3-2-27-16,1-1-22 0,1 1-37 16,0 1 27-16,1-1-265 0,2-1 39 0,2 1 34 15,1-2 33-15,-2 1 34 0,2 0 24 0,0-2 26 16,0 0 14-16,0 0-9 0</inkml:trace>
  <inkml:trace contextRef="#ctx0" brushRef="#br0" timeOffset="-839.2">12328 13462 437 0,'0'0'223'0,"0"0"-9"0,15 0-11 16,7-24-15-16,-19 23 2 0,2-1-5 15,-1 0-5-15,1 2-23 0,-3-3-17 0,1 2 4 16,0-1-4-16,0 0 13 0,-1 0-34 16,0 0-1-16,2 2 10 0,-3-3-22 0,1 1 37 15,-1 0-20-15,1 1-16 0,-2-1-9 0,1 0 17 16,0 0 3-16,-1 1-4 0,0 0-16 15,0 0 11-15,0 1-32 0,-1-2 3 0,-1 2-15 16,-1 0 4-16,-1 2-14 0,0-1 5 16,-1 4 1-16,0-2-4 0,-5 7-1 0,-2 2 5 15,2 1-4-15,1 1-13 0,0 3 9 0,6-3-8 16,-1-2-1-16,-1 5 9 0,4-5-7 0,1 1 5 16,0-4 3-16,0 3-5 0,23 17-3 0,-9-18 4 15,4 0-5-15,0-3-1 0,4-2-2 16,2-1-7-16,-12-5 0 0,8 0-7 0,2 0 0 15,1 0 2-15,1 0-3 0,24-13-11 0,-24 4-1 16,-4 0 5-16,0-1-10 0,-5-1 12 0,1-2-4 16,-3-2-7-16,0 2 6 0,-4 1-15 15,-3-3 13-15,0 0-9 0,1 0-5 16,-7 15 4-16,0-12 3 0,0-2-3 0,-15-10-3 16,7 14-6-16,-5-2 7 0,1 2-8 0,-2 3 9 15,-3-1 0-15,2 1 3 0,-4 3-5 0,1 0-2 16,1 1 0-16,-2 2-4 0,1 1 3 0,3 0 3 15,5 0-9-15,-7 0 5 0,1 0-16 16,0 0-12-16,-18 12 7 0,17-9-24 0,1 6 11 16,-1-6-35-16,3 4-7 0,1-3 6 15,4 0-77-15,1-2-4 0,0 3-14 16,2-1-31-16,2-1-25 0,1-1-41 0,2 1 25 16,-1 0-199-16,2-3 35 0,0 0-79 0,0 0 34 15,0 0 60-15,16 11 10 0,-10-11 25 0,17 3 60 16,-1-3-39-16</inkml:trace>
  <inkml:trace contextRef="#ctx0" brushRef="#br0" timeOffset="-245.56">13101 13382 226 0,'1'-4'384'0,"-1"1"-56"16,0 0-42-16,-1-1-19 0,0 1-8 0,-2 1-22 16,2-1-6-16,-3 1-44 0,2-1 17 0,-1 1-20 15,-1 1-21-15,-1-1-16 0,1 2-14 16,-1 2-12-16,-1-1 21 0,1 1 6 0,-10 5-22 15,1 3 8-15,1-1-18 0,-1 6-8 0,3-3 10 16,0 1 3-16,1 1-17 0,2 1-1 0,2-1-18 16,1 1 3-16,0 2-19 0,5-5 8 15,-1-1-8-15,1-11-6 0,0 11-7 0,16 13 4 16,-7-14-10-16,4-3-10 0,2 0-5 0,0-6 5 16,6 0-1-16,-10-1-5 0,6 0-4 0,6 0-2 15,25-17 4-15,-23 5-10 0,0 4-5 16,-3-3 6-16,0-1-14 0,-5-3 4 0,1 1 4 15,-2-1-6-15,-2 1 1 0,-5-2-1 16,0 0-6-16,0 4 4 0,-3-2-6 0,-4 1-4 16,-2 6 9-16,0 7 3 0,0-8-12 0,-17-10 12 15,7 9-15-15,-2 1 11 0,-1 0-12 16,-4 4 7-16,1-3-2 0,-1 5 3 0,-2 0-1 16,1-1-1-16,-1 2-6 0,0-2 7 15,0 1 6-15,0 1-6 0,9 1-10 0,-1 0 6 16,-2 0 0-16,-3 0-1 0,2 0-3 0,-18 14 4 15,20-10-5-15,-3 1-13 0,2 2-10 0,0-1-21 16,5 0-17-16,-1-1 7 0,4 0-65 16,-5 4-52-16,5-3-45 0,1-1-39 0,4 2 24 15,0-7-227-15,0 0-46 0,0 0 50 16,0 5 19-16,14 4 29 0,-8-6 28 0,0-2 23 16,2 0 25-16,12 4 10 0,1-2 47 0</inkml:trace>
  <inkml:trace contextRef="#ctx0" brushRef="#br0" timeOffset="525.59">13721 13355 383 0,'0'-3'309'0,"1"-1"-25"0,-2 2-21 0,1-3-21 16,0 2-15-16,0 0-2 0,-2 0-33 15,-1 0 19-15,1 2-20 0,-1-1-27 0,0 2-4 16,-2-1-4-16,0 2-17 0,-1 2 18 0,-7 2-4 16,1 2 3-16,-1 1-26 0,1 1-2 15,1 5 4-15,-1-4 2 0,0 5-5 0,2-2-13 16,2 0-5-16,-1 4-15 0,4-4 0 0,0 3-17 16,4-3-2-16,0-2-15 0,1-11-1 15,0 9-6-15,0 2 5 0,21 13-4 0,-10-13-12 16,0-4 3-16,5-1-10 0,3-3-5 15,-2-2 4-15,-7-1-7 0,7 0 9 16,3 0-15-16,21-15 0 0,-19 7-1 0,-1 0-1 16,0-4-10-16,0 2 10 0,-5-1-10 0,-1 1-5 15,-1-2 6-15,-1 0-1 0,-4 0-6 0,-2 1-2 16,-1-3-1-16,-5 5 6 0,-1 1-2 16,0 8 1-16,0-9-12 0,0 3 15 0,0 6-7 15,-13-16-1-15,2 6 5 0,-4-1-8 16,2 1 3-16,-1 0-7 0,-3 6 6 0,-1-4 4 15,2 1-6-15,-4 4 9 0,1 0-7 0,0 2-12 16,9 1-20-16,-1 0-17 0,-2 0 1 0,-1 0-50 16,1 0 8-16,-8 11-34 0,15-8-40 15,-2-1-26-15,2 1-37 0,1 1-28 0,4-1 25 16,0 0-278-16,2 1 42 0,1 0 30 16,2-1 32-16,-1 0 26 0,10 7 17 0,0-3 56 15,5-2-30-15,0 2 20 0,3-4-8 16</inkml:trace>
  <inkml:trace contextRef="#ctx0" brushRef="#br0" timeOffset="870.53">14207 13300 462 0,'6'-7'373'0,"-3"1"-36"0,-1 2-45 15,1 1-6-15,1 1-8 0,-2-1-34 0,0 1 13 16,-1 0-44-16,1 2 6 0,0 0 5 0,0 0-2 16,0 2-12-16,0 2 0 0,0-1-5 15,-2 0 1-15,1 5 0 0,1 10-20 0,0 2-4 16,2 2 2-16,-1 3 1 0,-1-2-33 16,0-1-15-16,0 2 8 0,5 2-36 0,-7-3-5 15,3 2-10-15,0-2-13 0,0 3-2 0,-1-5-12 16,1 2 8-16,1-6-39 0,-3 0-10 15,0-3-46-15,-1-3-28 0,0-3-34 0,0-3-38 16,1 0 10-16,-1-5-118 0,0 0-58 16,0 0-78-16,0 0 32 0,-3 8-232 0,3-11 30 15,-1 1 60-15,0-1 39 0,1 1 31 0,-3-2 27 16,1 1 26-16,0 1-2 0,-1-1 70 16,0 0-10-16</inkml:trace>
  <inkml:trace contextRef="#ctx0" brushRef="#br0" timeOffset="4457.02">15665 13266 730 0,'0'0'297'0,"0"-13"-17"15,0 13-20-15,0 0-36 0,0 0-18 0,0 0-4 16,0 0-4-16,0 0-42 0,0 0-21 15,0-14 5-15,0 14-5 0,0 0 22 0,36-2-18 16,-22 11 30-16,1 0-7 0,5 2-15 16,-2 3 5-16,2 1-5 0,3-1-8 0,-2 1-4 15,-4 0-19-15,2 0-7 0,2 1-7 0,-3 0-13 16,1-1-9-16,-2 0-4 0,-3-1-16 0,2-2 9 16,-4-3-13-16,1-1-11 0,-7-1-32 15,1-2-26-15,0 0-38 0,-5-2 6 0,2-3-92 16,-4 0-74-16,0 0-45 0,0 0 24 15,0 0-215-15,0 0-24 0,7-13 6 0,-7 9 50 16,0-1 7-16,-2 0 32 0,2 0 25 16,-2-1 4-16,0 0 10 0,2 6 26 0</inkml:trace>
  <inkml:trace contextRef="#ctx0" brushRef="#br0" timeOffset="4708.72">16025 13211 454 0,'2'-10'350'0,"-4"0"-19"0,2 3 15 15,0 2-41-15,0 1-33 0,2 0-14 16,-2 0-34-16,0 1-25 0,-2 3 3 16,-1 0-1-16,-1 3-37 0,-8 9 4 0,1 2 2 15,-5 5-18-15,1 1-14 0,1-2-8 0,-1 4-17 16,0 0-8-16,-2-1-18 0,-1 2 11 0,3-3-21 16,-4 2-7-16,4-1 0 0,-5-4-9 15,3 3-12-15,2-3-37 0,-3 1-28 0,5-2-1 16,2-4-103-16,-1-3-25 0,5-3-49 0,3 0 20 15,4-6-274-15,0 0-49 0,-6-4 42 16,10 0 34-16,-2 0 40 0,9-6 17 0,3 1 24 16,-1-3 20-16,1 2 20 0,1 3-7 15</inkml:trace>
  <inkml:trace contextRef="#ctx0" brushRef="#br0" timeOffset="5452.78">17099 13254 265 0,'2'-3'335'0,"-2"-3"-44"0,0 0-50 0,0 3-3 15,-2-3-21-15,-1 1-13 0,1 2-6 0,0-1 2 16,-1 0-26-16,0 0-22 0,-2 2 20 0,-2-1-17 16,0 3-12-16,2 0 3 0,-3 3-16 15,1-3 17-15,-16 11-22 0,8-5-12 0,-1 8 8 16,0-2-11-16,3 3-10 0,1 2 8 15,3 0-4-15,1 1-3 0,3 2-3 0,3-3-12 16,2-1-3-16,0-8-4 0,0 4-15 0,19 18-7 16,-8-14 1-16,2-3-4 0,5-1-10 15,1-3-2-15,2-1 3 0,4-8-10 0,2 3-3 16,-14-3 0-16,8 0-4 0,3 0-3 16,27-15-9-16,-26 9 6 0,0-3 0 15,-2-1-1-15,-3 1-4 0,-2-3-3 0,-3-1-8 16,-1-1 9-16,-3 3-6 0,-1-1-12 0,-3-4 13 15,-3 2-11-15,-4 2 3 0,0 12-6 16,0-15 13-16,-11-11-4 0,5 13 0 0,-3-1-9 16,-2 2 15-16,-2 0-13 0,-2 2 1 0,-1 1 5 15,-2 2-3-15,2-1 4 0,0 4-6 0,-2 1 1 16,-1 3-8-16,5-2-9 0,5 2-3 16,-5 0-7-16,-2 0-28 0,-17 11 3 15,17-5 5-15,1 0-66 0,1-1-13 0,1 3-18 16,3-1-19-16,-3 0-22 0,8-1-42 0,1 0 22 15,2-1-134-15,2 0-130 0,0-5 16 16,0 0 32-16,0 0 30 0,0 5 23 0,11 4 27 16,-7-9 16-16,3 0 24 0</inkml:trace>
  <inkml:trace contextRef="#ctx0" brushRef="#br0" timeOffset="6008.82">17674 13183 714 0,'-2'-2'291'0,"3"0"-20"0,-2 2-32 15,-1-3 1-15,1 3-18 0,-3 0-30 0,1 3 15 16,-1-3-24-16,-3 4 0 0,-2 4-21 0,-4 6 14 16,-1-2 1-16,3 1 3 0,-1 1-12 0,0 1-2 15,3 1-16-15,-3 2-6 0,7-2-7 16,-3 3-4-16,3-1-6 0,3-1-8 16,2 2-12-16,0-10-4 0,0 2-2 0,0 3-11 15,11 15 0-15,1-15-20 0,3-1 2 16,3-6-5-16,0 1-13 0,7-4 5 0,-1 1-14 15,2-5 1-15,-14 0-12 0,9 0 7 0,26-16-12 16,-23 9 4-16,1-2-5 0,-3-4-9 16,-3 0-5-16,2 0 1 0,-6-3 4 0,1 0-4 15,0 0-7-15,-3-1 0 0,-3-2 7 0,-1 1-3 16,-3 1 0-16,-4 1-11 0,-2 6 5 16,0 1 3-16,0-1-3 0,-19-14-7 0,6 12 10 15,-6 2-5-15,2 3-2 0,-4-1-4 0,0 2 0 16,-2 2-8-16,2 0-18 0,1 0-2 15,-2 3-12-15,-1 0-12 0,10 1-2 0,-4 0-32 16,-3 0-12-16,-18 13 8 0,19-10-46 0,3 4 2 16,-1-1-27-16,2 0-31 0,0 1-26 15,2-2-27-15,3 2 23 0,2-4-198 16,5 1-58-16,2 0 46 0,1-1 33 0,0-3 10 16,0 0 26-16,0 0 38 0,11 7-5 0,-2-6 13 15</inkml:trace>
  <inkml:trace contextRef="#ctx0" brushRef="#br0" timeOffset="6376.86">18215 13115 486 0,'2'-2'341'0,"0"-2"-53"0,0 3-27 0,-1-1-30 15,1 2-4-15,0 1 0 0,-1 0 5 16,0 4-27-16,-1 0-25 0,0 2 57 0,0 14-4 16,0-12-11-16,0 8-21 0,0 2 1 15,0 2-18-15,0 1-19 0,0 1-14 0,0 0-16 16,0-1-2-16,0-2-17 0,0 1-13 15,0-3-12-15,0 0-14 0,11 15-9 0,-8-22 3 16,1-1-33-16,-1-5-47 0,2 1-37 0,1-3 5 16,-1 1-129-16,1-2-49 0,-1-1-63 0,2 0 27 15,-7-1-246-15,14 0 28 0,0 0 29 16,3 0 40-16,17-10 29 0,-17 5 24 0,4 0 7 16,1 2 27-16,1-1 14 0</inkml:trace>
  <inkml:trace contextRef="#ctx0" brushRef="#br0" timeOffset="6998.65">18717 13217 685 0,'0'-3'318'0,"-1"-2"-50"16,-2 1-4-16,1 1-8 0,2-1-40 0,-1 2-5 15,0-1-4-15,-2 0-50 0,0 0 9 16,0 2-28-16,0 1 11 0,-1 2-16 0,-1 0 18 16,0 1-9-16,0 1-11 0,-3 7 10 0,-3 1-9 15,1 1 5-15,1 4-19 0,2-2 3 16,2 0-19-16,-2 1 1 0,1 0 1 0,6-11-7 16,0 4-4-16,0 5-4 0,0-1-9 0,0-1-5 15,0-2-11-15,16 14 0 0,-9-11-13 16,3-4 8-16,2 0-11 0,2-1-3 0,2 1-9 15,0-4-5-15,4-3 3 0,2 1-1 0,-2-3-12 16,3 0 8-16,-12 0-16 0,7 0 10 16,2 0-10-16,21-13 8 0,-21 7-10 15,1-2 6-15,-3 1-8 0,-2-2 6 0,-1-1-3 16,-2 0-1-16,1-2-1 0,-3-2 4 0,0 1-11 16,-2-1 10-16,-3 4-11 0,-1-2-2 0,1-3 9 15,-2 4-10-15,-2 1 7 0,-2 10 2 16,0-8-3-16,0-1-1 0,0 4-1 15,-12-16 1-15,5 12-2 0,2 3-2 0,-1-2-3 16,-4-1 4-16,1-1 0 0,-1 1-2 0,1 4 8 16,2 0-6-16,-4-4-8 0,1 3 3 0,2 1 7 15,-6-3-3-15,2 4 8 0,3 2-3 0,0-2-2 16,0 2-5-16,-7-2 3 0,-5 2-4 16,7 1-1-16,-5-1-5 0,11 2-3 0,-6 0 6 15,-2 0 10-15,-17 10-4 0,15-7 2 16,3 1-6-16,-3 1-8 0,8-1-13 0,0-1-16 15,1 0-5-15,1-1-39 0,1 0 9 0,3 1-63 16,-2-1-35-16,2 1-38 0,0-1-29 16,0 1-56-16,2-2 29 0,0 2-250 0,2-3 38 15,0 0 35-15,0 0 32 0,0 0 27 16,0 0 35-16,15 13 24 0,3-9 18 0,4-1 24 16</inkml:trace>
  <inkml:trace contextRef="#ctx0" brushRef="#br0" timeOffset="7831.08">19695 13198 628 0,'7'-5'238'0,"0"2"-31"0,-3-1-9 16,1 2-2-16,-3-2-8 0,0 3-3 0,-1-2-9 15,0 2-20-15,0-1-13 0,-2 1 11 0,-2 0-18 16,1-1 6-16,-2 2-20 0,0 0 13 0,0 1-15 16,-1 1-3-16,-9 5-7 0,0-2 6 15,1 5-14-15,-2 1 14 0,0 1-5 0,1 1-6 16,2-1 19-16,-2 4-11 0,2-1-26 16,3 0 14-16,-4-1-17 0,2 1-6 0,2 4-1 15,0-7-16-15,4 6 1 0,1-7-13 0,1-1 4 16,3-2 0-16,0-8-1 0,0 10-8 0,12 9-4 15,-3-13-8-15,4 2 7 0,5-1 2 16,-1-5-17-16,3-1-1 0,3-1 4 16,-3 0 3-16,-9 0-14 0,5 0-6 0,4 0 8 15,22-12-5-15,-18 6-7 0,-3-3 10 16,0-1-7-16,0 0-4 0,-1 0 3 0,-3-2-6 16,0 0 5-16,-2 0-4 0,-1 1 6 0,-2 0-1 15,-3 0 1-15,0 1 1 0,-3 0-7 0,-2 3-1 16,-1-1 4-16,-3 1-8 0,1 2 6 15,-1 5-5-15,0 0 3 0,0-7 1 0,-19-10-5 16,4 8 3-16,3 0-2 0,-3 1-3 0,-1 1 0 16,-2 0 4-16,-1 4-4 0,2-2 5 15,-3 0-11-15,1 3 15 0,-1 2-2 0,-1 0 4 16,11 0-3-16,-5 0-4 0,-1 0-3 16,-3 0-18-16,-16 9 10 0,18-2-24 0,-1 0-22 15,1 2-6-15,4 0 7 0,-2-1-73 0,3 3-24 16,5-3-26-16,0-1-23 0,4-3-29 15,0 3 21-15,3-7-152 0,0 0-122 0,0 0 36 16,24 18 30-16,-8-13 30 0,1-2 24 0,2 1 7 16,2-2 27-16,1-1 28 0</inkml:trace>
  <inkml:trace contextRef="#ctx0" brushRef="#br0" timeOffset="8357.2">20281 13222 772 0,'5'-7'283'0,"0"-1"-18"0,-1 2-21 16,-3 1-20-16,1 2-19 0,-1-2-5 0,-2 1-15 16,1 2 13-16,-1-1-18 0,-1 3-17 0,-3 0-4 15,2 0-19-15,-3 0 24 0,-8 7-7 16,-2 0 0-16,1 2-5 0,0 1-11 0,0 3 7 15,-1 1-19-15,2 1 0 0,-1-3-20 16,2 5-8-16,1-3 0 0,2 0 0 0,2-1-21 16,2 0-8-16,0 0 2 0,3-2-16 15,2-1 3-15,1-10-9 0,0 8-3 0,0-1-2 16,17 11-9-16,-3-9 0 0,1 0 0 0,0-3-16 16,4-1 5-16,2-3-10 0,-1-2 9 15,3 0-5-15,-12 0-7 0,7 0 4 0,3 0-15 16,22-12 10-16,-20 5-9 0,-3-1 11 0,0-1-2 15,0-3 3-15,0 0 3 0,-2 2-7 0,-2-4-11 16,-2-1 7-16,-3 1 6 0,1-1-9 16,-3 1-1-16,-2 1-2 0,-3 1-10 0,-3 4 13 15,-1-1-2-15,0 9-5 0,0-7 1 16,0 7 2-16,-17-22-5 0,7 13 2 0,-4 1-6 16,2 2-2-16,-4 1-2 0,3 2-2 0,-5 1 0 15,1-1-18-15,-2 1-18 0,0 2 5 16,10 0-6-16,-6 0 2 0,-2 0-28 0,-16 10 7 15,16-5-52-15,2 1-24 0,-2 0-26 0,3-1-31 16,5 1-28-16,1-3-11 0,3 2 23 16,2-1-263-16,2-1 7 0,1 0 50 0,0-3 17 15,0 0 33-15,0 0 17 0,0 0 24 16,15 14 14-16,1-11 6 0</inkml:trace>
  <inkml:trace contextRef="#ctx0" brushRef="#br0" timeOffset="8862.1">20958 13154 385 0,'2'-4'276'15,"0"-1"-30"-15,-1-2-31 0,-2 2 11 0,-1 2-36 16,0-3-10-16,-1 3-5 0,-1-2-20 0,-5-3 9 15,1 4 7-15,-2 0-40 0,1 3 0 16,9 1-6-16,-13 0 27 0,-3 0-38 0,-19 17 18 16,15-9-14-16,1 4 24 0,0 2-17 0,0 0-10 15,3 2-2-15,1 0-15 0,1 0 13 16,2-1-17-16,3 2-2 0,0-1-11 0,4-2 5 16,4-1 1-16,1-13-13 0,0 10-2 15,16 14-12-15,-3-14 3 0,1-1-13 0,4-1 10 16,3-3-19-16,2-1 2 0,3-1-6 0,0-1-8 15,-15-2-4-15,9 0 7 0,3 0-10 16,27-11 15-16,-24 6-19 0,-3-2 3 0,0-1 0 16,-3-3-1-16,-1-1-17 0,-3-1 14 15,-3-3-8-15,-1 3-12 0,-2-2 7 0,-5 1 5 16,-3 4 5-16,-2 10-8 0,0-12 0 16,-13-12 3-16,3 12-1 0,-4 2 0 0,-4 0-14 15,-2 1 15-15,-1 3-7 0,-2-1-7 0,1 3-8 16,0 1-11-16,1 1-25 0,-1 0-11 0,2 2 6 15,1 0-80-15,9 0-20 0,-4 0-22 16,0 0-31-16,-2 0-28 0,5 0 21 16,-8 10-278-16,12-8 36 0,3-1 35 0,1 2 18 15,0 0 29-15,2-2 22 0,0 0 53 0,1 2-28 16,2-2-1-16</inkml:trace>
  <inkml:trace contextRef="#ctx0" brushRef="#br0" timeOffset="9505.87">21350 13097 385 0,'2'-5'357'0,"0"2"-26"16,1 1-54-16,-3-1-15 0,1 1-14 15,-2 0-38-15,1 0-5 0,-3 1-17 0,0 2 0 16,-1 0-5-16,-1 2-20 0,-7 8 26 0,-1 2-22 16,-2 2 11-16,1 2-17 0,0 2 2 15,2 3-9-15,1-3-16 0,2 0-19 16,2 1-1-16,2-3-10 0,4 0-11 0,1 1 5 15,0-11-21-15,0 4 1 0,18 13-3 0,-7-12-5 16,3-3-11-16,2-3-8 0,4-1-6 0,1-3 0 16,2-1-13-16,2-1 3 0,-12 0-12 15,6 0 0-15,27-13 8 0,-21 6-9 0,1-5 0 16,-4 0-10-16,0-3 6 0,1-3 2 0,-1 0-5 16,-3 1 2-16,-3-3-5 0,-4-4 4 15,-4 3-5-15,-4-1 1 0,-4 13-5 0,-10-16-1 16,-3 8 0-16,-4 5-2 0,-4-3-3 0,-1 5-2 15,-3 2-2-15,-1 0-18 0,1 3-15 16,-1 2-46-16,0 3 8 0,14 0-94 0,-5 0-30 16,-1 0-44-16,-3 0-33 0,-15 12 25 15,24-9-199-15,-2 2-46 0,3-1 35 0,3-1 18 16,0 2 37-16,0-3 29 0,2 1 19 16,1 2 32-16,0-3-10 0,-8 4 17 0</inkml:trace>
  <inkml:trace contextRef="#ctx0" brushRef="#br0" timeOffset="11891.58">23338 12891 374 0,'18'0'422'16,"11"-27"-74"-16,-18 22-24 0,-5 3-38 0,-1 0-4 15,0 3-42-15,-5-1-5 0,0 0-27 16,12 10 28-16,-4 7 8 0,-2 1-13 0,-1 6-12 16,-1 5-5-16,1-1-9 0,-2 4-18 15,-1-3-14-15,-1 3-18 0,-1-16-12 0,0 7-13 16,0 4-1-16,0-1-18 0,0 0-18 0,0-2-8 15,0-2-10-15,0-2-3 0,0-3-19 16,0-4-23-16,0-2-18 0,0-3-32 16,0-8-65-16,0 6 7 0,0-6-107 0,8 8-43 15,-7-9-50-15,3-3 26 0,-3-1-188 0,1 0 35 16,-2-2-101-16,0 0 36 0,0 0 34 0,0-1 67 16,0-4 23-16,-16-15 26 0,7 13 11 15,-1-3 0-15</inkml:trace>
  <inkml:trace contextRef="#ctx0" brushRef="#br0" timeOffset="12183.39">23183 13099 337 0,'-7'0'395'0,"2"0"-37"16,2 0-16-16,-2 0-27 0,1 1-41 0,2 0 8 15,0-1-21-15,-1 0-36 0,2 0 12 16,2 2-22-16,0-1 2 0,3 0-1 0,11 3-24 15,6 2-10-15,5-2-10 0,3 2-21 0,1-2-7 16,3 0-21-16,4 1-16 0,1 1-6 16,2-2-5-16,1 3-20 0,0-3-1 0,5 1-7 15,-4 0-5-15,0 0-13 0,-4 0-20 0,-4-2-27 16,-2-1-30-16,1 2 3 0,-6-1-83 16,-3 2-46-16,-6-3-32 0,-3-1-48 15,-6 0-44-15,-4-1 29 0,0 0-154 0,-3 0 30 16,-2 0 32-16,0 0 26 0,0 0-115 0,-7-1 26 15,2 1 29-15,-1 0 61 0,-2-1-13 16,-14 1 35-16</inkml:trace>
  <inkml:trace contextRef="#ctx0" brushRef="#br0" timeOffset="16613.83">6163 14259 500 0,'0'-16'287'0,"0"2"-53"0,-26-6-7 0,23 13-22 16,-1 2-4-16,0 2-26 0,-1 0-23 0,-1 1 0 16,1 2-20-16,-2 0-4 0,7 0-3 0,-13 0-5 15,-19 18 2-15,16-5 22 0,-1 3-21 16,2-1-3-16,2 4-17 0,-2 3 11 0,2 2-13 16,2-2 3-16,1 2-5 0,0 2-12 15,1 3-20-15,4-3-9 0,4-1-5 0,0-1 21 16,1-15-7-16,0 5 0 0,17 14-7 0,-3-17-18 15,1-3-12-15,4-2 19 0,2-4-10 16,-10-2 0-16,7 0-4 0,26-17-8 0,-19 5 15 16,-4 0-15-16,0-1-15 0,-1-3 18 15,-2-2-20-15,-1-3 18 0,-2-3-5 0,-1 1 4 16,-2-2-15-16,-3 1-24 0,0-3 25 0,-4 2-6 16,-2 7-3-16,-3 9-22 0,0-5 16 15,-15-9-4-15,3 15-6 0,-1 5 2 0,-5 3-10 16,8 0-4-16,-5 0-13 0,-22 12-11 0,15-4-25 15,0 4 6-15,4 0-38 0,1-1-6 16,3 0-22-16,2 3-14 0,4-2-12 0,1 1-29 16,5-1 19-16,2-12-99 0,0 7-134 0,0 0-13 15,11 7 28-15,-1-4 1 0,2-2 26 16,3 0 15-16,0-2 7 0</inkml:trace>
  <inkml:trace contextRef="#ctx0" brushRef="#br0" timeOffset="16888.19">6433 14233 229 0,'4'-4'376'0,"0"1"-84"0,-2 2-23 0,1 0 5 16,-1 2-16-16,-2 1-5 0,1 4-21 0,-2-1-27 16,1 2 55-16,0 14-34 0,0-12-4 0,0 9-19 15,0 5-12-15,0 2-6 0,-9 29-3 16,5-27-34-16,-1 1-5 0,1-1-21 0,-1-2-7 15,0 2-8-15,1-5-20 0,0 0-14 16,0-3 3-16,0-1-30 0,2-2-22 0,-1-6-50 16,2-1 2-16,1 1-88 0,0-6-32 15,-1-1-45-15,1-1-63 0,-1-2 22 0,3 0-282 16,-2-2 42-16,3 1 63 0,1-2-8 16,0 2 27-16,2-2 24 0,0 1 52 0,1 0-5 0,10-1 29 15</inkml:trace>
  <inkml:trace contextRef="#ctx0" brushRef="#br0" timeOffset="17192.1">6881 14384 285 0,'2'-4'335'0,"-1"1"-61"0,1 2-16 0,1 1-7 15,0 3 4-15,1-3-14 0,-1 5 14 16,7 6-41-16,-2 2-25 0,2 4 42 0,1 2 1 16,0-2-31-16,1 2-12 0,0 1-9 15,0-3-20-15,1 2-11 0,-2-1-22 0,-1-3-10 16,1 0-15-16,-3 2 3 0,0-3-21 0,0-1-17 16,-1-4-8-16,-3-1-38 0,-1-2-1 15,-1 0-66-15,2-2-42 0,-1-3-62 0,-2 1-48 16,2-2 19-16,-3 0-208 0,0 0-91 0,0 0 29 15,5-10 33-15,-2 6 35 0,-3-1 22 0,-2 2 27 16,2-2 3-16,-1 1 23 0</inkml:trace>
  <inkml:trace contextRef="#ctx0" brushRef="#br0" timeOffset="17434.78">7136 14414 428 0,'4'-6'385'16,"-2"0"-34"-16,1 0-51 0,-2 3-38 0,0 1-29 15,-1 0 13-15,-1 2-5 0,0 2-29 0,-1 0 7 16,-2 1 0-16,-7 11-5 0,-1 1-17 16,-3 3-11-16,-1-1-14 0,0 1-21 0,-4 1-22 15,2 0-7-15,0 1-7 0,0 2-23 16,3-3-10-16,-2-1 2 0,2 2-28 0,-4-2-47 16,9-4-1-16,0-2-114 0,0-2-8 0,5-3-36 15,1-4-51-15,4-3 18 0,4 3-299 16,-2-6 22-16,3-1 26 0,8-5 30 0,-3-3 28 15,1 1 26-15,8-3 22 0,2 1 16 0,5-2 12 16</inkml:trace>
  <inkml:trace contextRef="#ctx0" brushRef="#br0" timeOffset="17812.32">7529 14342 575 0,'10'-9'403'16,"-2"1"-60"-16,-3 3-28 0,-1 1-36 0,-1 4-13 15,-3 2-25-15,-2 1-28 0,-5 9 6 0,2 2 5 16,-2 4-24-16,0 3-1 0,-2 1-13 16,2 2-15-16,-1-1-22 0,2-2-5 0,-1 3-26 15,0-2 1-15,0-3-16 0,2-1-13 0,-1-2-7 16,0-1-1-16,2-4-13 0,1-5 1 16,0 1-6-16,0-3 3 0,-1 1-8 0,2-2-8 15,-1-1-10-15,0-1 1 0,3-1 1 0,0 0-18 16,0 0-5-16,0 0 6 0,-6 0-12 0,6 0 2 15,-9-13-13-15,7 10 2 0,2 0-9 16,2 1 3-16,1-2-3 0,-1 2 3 0,0 1-4 16,1 0 8-16,3 0-10 0,-1-1 5 0,4 1-5 15,-2 1 5-15,1 0-12 0,2 0-1 16,5 0-30-16,2 0 4 0,0 0-37 0,0 0-10 16,-3 0-32-16,-1 0-29 0,-1 0-16 0,-2 0-24 15,-2 0-22-15,0 0 21 0,-1 0-136 16,-7 0-89-16,8 0-44 0,5-5 40 0,-3-4 11 15,-4-1 25-15,-3 0 19 0,0 2 19 16,-2-1 27-16</inkml:trace>
  <inkml:trace contextRef="#ctx0" brushRef="#br0" timeOffset="18031.43">7655 14426 835 0,'0'-1'343'0,"-1"2"-23"0,0 1-39 15,1 3 37-15,0 2 12 0,0 0-5 16,2 14-12-16,-2-10-27 0,0 5-18 0,0 3-29 15,0 2-13-15,9 24-37 0,-9-34-22 16,0 5-10-16,0 2-17 0,0 2-12 0,0-3-5 16,0 0-15-16,0-3-37 0,0 0-34 0,0-5-43 15,0 0-41-15,0-4 4 0,0-5-115 16,0 7-61-16,0-7-59 0,0 0 30 0,7 7-284 16,-6-9 35-16,1-1 45 0,0-2 27 0,1-1 29 15,3-7 24-15,7-1 28 0,3 1 17 16,0 0 23-16</inkml:trace>
  <inkml:trace contextRef="#ctx0" brushRef="#br0" timeOffset="18262.57">8020 14403 967 0,'7'-9'301'0,"-1"4"-36"0,-2 4-22 0,1 2-8 15,-1 3 21-15,-1 3-31 0,0 11 14 0,-2 3-19 16,-1-8-21-16,0 10-7 0,-15 26-13 15,8-22-26-15,-3 2-20 0,1-1-2 0,1 0-15 16,-1-5-35-16,0 2-30 0,-1-1-19 0,3-3-4 16,-1-1-67-16,2-7-24 0,1-7-83 15,2-3-63-15,2-3 18 0,1 0-299 0,0 0 32 16,0-14 53-16,2-2 22 0,0-3 4 16,-2 8 48-16,6-24-3 0,-2 11 16 0</inkml:trace>
  <inkml:trace contextRef="#ctx0" brushRef="#br0" timeOffset="18778.05">8005 14414 241 0,'0'-6'498'0,"0"-1"-105"0,3-9-56 0,1 1-10 16,1 0-42-16,1 1-4 0,4 1-32 0,-1-1-30 16,3 1-16-16,5 3-20 0,-2 0-23 15,3 4-23-15,0 1-3 0,0 0-20 0,-2 5-15 16,-8 0-10-16,21 12 7 0,-13-2-14 0,1-2-1 15,-5 8-10-15,1 1-6 0,-4 0 4 16,0 4-16-16,-2-1 3 0,-3-2 5 0,-1 3-20 16,-2-3 16-16,-1-10-15 0,0 7-9 0,0-2-10 15,-16 15-10-15,10-20 16 0,-2 2 0 16,0-3-13-16,-3 2-8 0,1-5 10 0,1 1-5 16,-2-2-2-16,2-1 4 0,-7 1-5 0,2 0-3 15,2-3 2-15,1 0-7 0,4 0-6 16,0 0 10-16,1 0-1 0,0 1-6 0,2-1 9 15,1 0-6-15,1 0-4 0,1 1-15 0,1-1 20 16,3-1-9-16,1 1 6 0,3 0 7 16,9-1-5-16,-1 1-2 0,-5 0-7 0,6 0-3 15,4 0 6-15,19 9-15 0,-14-3 13 0,-1 1 19 16,-2 1-23-16,-2 1 9 0,-1 1-6 16,-4 0 3-16,-2 0 0 0,-2 2-2 0,-2 0 13 15,-3-4 7-15,-5 1 5 0,0 2-8 0,-1-11 11 16,0 7 2-16,-13 15-6 0,3-10-2 15,-2 1-4-15,-6-2 1 0,-1-1-2 0,-1-1 15 16,-5 1-15-16,3-3-3 0,-6-2-12 0,0 0-10 16,-1-1-27-16,2-1 4 0,0-3-100 15,14 0-44-15,-5 0-56 0,-21-14 25 0,24 4 19 16,2-4 18-16,9-1-326 0,4 1 57 16,0 6 25-16,19-19 34 0,0 11 30 0,8-2-18 15,8 1 25-15,9 2 14 0,12-1 4 0</inkml:trace>
  <inkml:trace contextRef="#ctx0" brushRef="#br0" timeOffset="19111.08">9037 14479 563 0,'-4'0'410'0,"-1"-1"-70"0,1 1-52 0,2-2-21 16,1 1-13-16,3-1-14 0,4-1-38 15,0 1-22-15,12-2 31 0,1 0-23 0,0-2-11 16,2-1-23-16,0 3-10 0,1 2-22 0,-11 2-30 15,7 0-11-15,0 0-48 0,2 0-50 16,-3 0-60-16,12 10-41 0,-18-7-75 0,-3-3 18 16,-2 1 16-16,-2 2-311 0,0 0 32 15,-4-1 49-15,0 1 27 0,-2 1 41 0,-1 0 23 16,-5 5 0-16</inkml:trace>
  <inkml:trace contextRef="#ctx0" brushRef="#br0" timeOffset="19295.5">9100 14576 879 0,'-3'1'365'0,"0"-1"27"16,0 2-45-16,1-1-9 0,1 1-41 15,1-1-33-15,2 0-24 0,3 2-29 0,0-3-21 16,1 2-26-16,12 0-41 0,4-1-12 16,-10-1-135-16,5 0-65 0,4 0-62 0,22-11 17 15,-21 7-254-15,0 0-69 0,0-3 44 0,0 3 24 16,0-3 9-16,-1 3 32 0,-1-2 35 0,3-2-10 15</inkml:trace>
  <inkml:trace contextRef="#ctx0" brushRef="#br0" timeOffset="19761.28">9884 14328 849 0,'-2'-5'278'0,"-1"0"-22"0,2 1-6 0,-1 0-30 15,0 1-16-15,0 0-16 0,-1-1-25 0,0 3 5 16,-1-1-38-16,0 2-4 0,0 1 16 0,-1 0-14 16,-5 9 25-16,1-3 1 0,2 3-1 15,-6 2 2-15,5 0-9 0,-1 5-3 0,0 0-1 16,2 2-9-16,2-4-15 0,1 4-11 0,2-2-3 15,2-3-4-15,0 1-24 0,0-8-4 16,10 12 5-16,-2-7-20 0,4-1 3 0,1-5-1 16,4-1-13-16,2-2-4 0,2-3 0 0,-11 0-11 15,8 0-6-15,22-14-7 0,-17 6 0 16,-1-4-11-16,-1 0-10 0,0 0-13 0,-2-5 0 16,-4 0-19-16,1-3 1 0,-2-2 2 15,-3 1 1-15,1-1-10 0,-3 1 1 0,-4-1 7 16,-2 1 1-16,-2 3-6 0,-1 11 6 0,0-3-17 15,-20-12 6-15,6 12 8 0,0 5 3 16,-4 2-21-16,9 3-21 0,-5 0 3 16,-2 0-45-16,-17 11 3 0,15-5-31 0,0 0-31 15,3-1-35-15,4 1 19 0,0-1-111 0,2 1-153 16,3-3 18-16,2 1 31 0,2 0 25 16,0-1 25-16,2 0 23 0,0-3 9 0,0 0 47 15</inkml:trace>
  <inkml:trace contextRef="#ctx0" brushRef="#br0" timeOffset="20168.4">10312 14258 244 0,'3'-3'437'0,"-2"2"-73"16,0-1-48-16,0 1-34 0,-2 0-10 15,0 1-24-15,-1 0-17 0,-1 1-29 0,0 2 10 16,-3 1-22-16,-5 8 5 0,-1 2-22 0,0 2-13 15,3-2-15-15,-1 5-3 0,1-2 2 16,4 0-14-16,-1 1-21 0,3 1 3 0,0-3-15 16,2 1-8-16,1-10-8 0,0 3-15 15,0 2 0-15,14 5-11 0,-2-8 0 0,2-1 3 16,3-1-4-16,1-5-13 0,0 1-2 0,-8-3-5 16,5 0-7-16,3 0 6 0,24-15-12 0,-23 5 4 15,2 1-16-15,-3-4 2 0,1-3-3 0,-2 0-12 16,-1-4-4-16,-1 0 5 0,-5-2-4 15,-1 2-8-15,-1 2 9 0,-5 1 2 0,-3 9-6 16,0 0 3-16,-14-13 5 0,3 12-4 16,-8 2-10-16,0 2 4 0,-1 2-17 0,-3 3-10 15,12 0 2-15,-6 0-16 0,-21 10-41 0,18-5 0 16,2 0-14-16,0-2-23 0,3 1-35 16,0 1-33-16,2-3-8 0,6 2 16 0,-1-4-162 15,6 2-106-15,-2-1 23 0,2 0 32 16,2 0 18-16,-1 0 24 0,3 0 24 0,0-2 31 15,1 2-14-15</inkml:trace>
  <inkml:trace contextRef="#ctx0" brushRef="#br0" timeOffset="20591.1">10832 14250 363 0,'2'-2'339'0,"-1"0"-26"0,-1 0-42 0,-1 3 1 16,1-1-29-16,-3 2-6 0,-1 1-10 16,1 1-9-16,-7 10-27 0,1-3-22 0,0 4 6 15,0 2 4-15,1 0-13 0,2 0-13 16,1 0 10-16,2 3-21 0,0-3-4 0,3-4-16 16,0-13-18-16,0 13-5 0,0-5-13 15,13 13-2-15,-2-11-5 0,3-4-8 0,-1 2-4 16,2-7-4-16,4-1-14 0,-8 0-5 0,21-11 11 15,-12 6-28-15,5-4 4 0,-1-2 9 16,-2-3 2-16,-1 1-14 0,-2-3-14 0,-1-4 9 16,-3 2-19-16,0 1 8 0,-2-2 0 0,-1 1-3 15,-3 1-8-15,-4 2 8 0,-5 4-15 16,0 11 0-16,-11-14 19 0,-4 8-17 0,-3 2-2 16,1-1-4-16,-6 3 4 0,11 2-18 0,-6 0-34 15,-3 0 5-15,-21 13-46 0,19-7-42 0,3-1-16 16,1 1-43-16,1 0-26 0,5-1 19 0,0 1-201 15,4 0 31-15,3-2 30 0,2-3-79 16,2 1 26-16,2-2 24 0,0 0 38 0,10 7 5 16,10-4 12-16,6 6-2 0</inkml:trace>
  <inkml:trace contextRef="#ctx0" brushRef="#br0" timeOffset="20974.16">11486 14276 473 0,'5'-4'391'16,"-3"2"-46"-16,-1 0-25 0,0 0-51 0,-2 0-7 16,0 3-43-16,-1 2-1 0,-2-1-26 0,-1 3 5 15,-3 7-7-15,-3 2-13 0,0 1-6 16,0-1-14-16,2 6-6 0,0-1-19 0,2 0 6 16,3 1-25-16,1-2-4 0,2-3-14 15,1-9 4-15,0 4-11 0,11 13-12 0,-4-15-16 16,8 1-1-16,0-4-4 0,4-2 4 0,5-1-9 15,2-2 1-15,-15 0-8 0,28-12-8 16,-12 4 5-16,-2-1-7 0,-1-1-1 0,0-4-10 16,-3-1-5-16,0-4 9 0,0 2-7 0,-1-3-4 15,-3-1-7-15,-4 2 2 0,1-2 5 0,-5 3-13 16,-3 1 13-16,-3 2-5 0,-3 15-10 0,0-10 7 16,-19-8-11-16,2 15 2 0,-1-3-9 15,-4 3-10-15,-1 2 6 0,0-1-35 0,1 2 4 16,8 0-71-16,-2 0-49 0,-5 0-37 15,-18 11-29-15,24-6 23 0,3-4-218 0,4 2-67 16,2-2 39-16,4 2 21 0,2-3 42 16,2 0 34-16,5 1 23 0,15 3 21 0,-7-4 13 15,31 5-4-15</inkml:trace>
  <inkml:trace contextRef="#ctx0" brushRef="#br0" timeOffset="21390.81">12434 14204 310 0,'2'-3'336'15,"0"2"-56"-15,0-2-26 0,-1 1-49 0,0 1 7 16,-1 1-8-16,0 0-8 0,-1 1 9 0,-3 4-23 16,2-1-15-16,-11 10-11 0,0 1 26 0,-1 1-21 15,0 2 25-15,0-1-5 0,3 4-6 16,0 2 3-16,3-4-14 0,0-4-4 15,5 2-10-15,1 0-20 0,2-5 2 0,0-12-12 16,0 7-8-16,19 10-17 0,-7-13-7 0,7-6-4 16,-8 2-8-16,6 0-9 0,4 0-8 15,3 0-4-15,28-15-9 0,-30 4-6 0,2-1-5 16,0-1-2-16,0-3-12 0,-1-1-7 0,-3 0-6 16,-1-2-5-16,-4 1 2 0,-1-1-10 0,-3 0 9 15,-3 4 2-15,-3 3-10 0,-5 12 4 16,0-9-10-16,-16-9 3 0,2 9 1 0,-4 7-11 15,-3-3-12-15,-2 2-17 0,-1 2-10 0,1 0-23 16,11 1 6-16,-6 0-67 0,-2 0-36 16,2 0-28-16,-20 12-19 0,25-12-34 15,4 2 23-15,3 1-251 0,3-3 34 0,0 1 35 16,4 1-4-16,2 0 55 0,3 0 2 0,15 2 20 16,3-1 43-16,9 2 25 0</inkml:trace>
  <inkml:trace contextRef="#ctx0" brushRef="#br0" timeOffset="21756.31">13133 14232 792 0,'0'-1'354'0,"0"3"-7"0,-3-1-31 0,-2 3-44 16,-7 3-33-16,-1 3 15 0,-2 5 9 15,2-1-22-15,-4-1-19 0,4 4-23 16,0-1-1-16,2 1-28 0,2 2-6 0,0-3-19 0,4-2-9 15,3-1-17-15,2-13-1 0,0 9-14 16,10 12-12-16,2-11-4 0,0-4-9 0,7-4-6 16,-1 0-6-16,-6-2-5 0,4 0-13 15,5 0-7-15,30-12 6 0,-24 2-8 0,-3 0-4 16,-3-1 0-16,1-2-7 0,-2-2-1 0,3-2-3 16,-4-2-13-16,-1 1 1 0,-1 0-3 15,-2-2 3-15,-5 2-8 0,-8 2 6 0,0 4 0 16,-2 12-6-16,-14-21-3 0,1 13-7 0,-4 1 0 15,-3 4-1-15,-3-2-18 0,-1 4-21 16,2 0-5-16,11 1-19 0,-5 0 8 0,-3 0-110 16,2 0-36-16,-14 10-24 0,22-7-62 0,1-3 30 15,3 2-242-15,3 0 40 0,0-1 34 16,4-1 10-16,3 2 16 0,11 3 43 16,9 0 22-16,2 2 19 0,4 3 6 0</inkml:trace>
  <inkml:trace contextRef="#ctx0" brushRef="#br0" timeOffset="22114.81">13792 14246 755 0,'3'-3'417'0,"0"1"-54"0,1 1-39 0,-3 0-43 16,-2 0 14-16,0 1 2 0,-2 1-37 0,-3 3-12 16,-5 4-15-16,-1 4-21 0,0 2-15 15,-3 3-23-15,2 0-17 0,1 2-6 0,3 1-7 16,2 2-20-16,2-3-4 0,1-1-21 15,4-10-3-15,0 4-8 0,0 0-8 0,16 13-6 16,-3-16-8-16,0-1-14 0,7-4 6 0,0 1-11 16,1-4-2-16,-7-1-1 0,5 0-8 0,22-10-1 15,-17 5-6-15,-1-5-11 0,2 0 9 16,-7-4-4-16,3-3-6 0,-4 1 8 0,-2-2-10 16,-2-3-4-16,0 1-6 0,-4-2 0 15,-4 3 0-15,-4 2-10 0,-1 9 9 0,-10-14-6 16,-4 10-15-16,-3 1-17 0,-2 3-8 0,-5 1-30 15,1 6-7-15,3 0 10 0,-3 1-106 0,2 0-26 16,11 0-25-16,-1 0-47 0,-1 0 26 16,1 0-294-16,3 0 39 0,8 0 37 0,-14 10 47 15,14-8 23-15,4 1 9 0,14 6 48 16,5 1 20-16,6-1 18 0,1-1-23 0</inkml:trace>
  <inkml:trace contextRef="#ctx0" brushRef="#br0" timeOffset="22372.52">14377 14225 700 0,'9'-8'422'16,"-2"3"30"-16,-2 2-54 0,-1-2-49 0,1 4-42 15,-3 2 5-15,1 4-6 0,-1-2-26 0,2 14 14 16,-2 2-35-16,0 3-5 0,-2 0-4 16,0 2-28-16,0-10-8 0,0 6-6 15,0 6-21-15,0 0-37 0,-13 26-14 0,13-28-27 16,-7 0 13-16,7-12-33 0,0 3-37 0,0 2-42 15,0-1-34-15,0-3-51 0,0-2-51 0,0-3 13 16,0-1-106-16,0-7-78 0,0 0 28 16,0 0-288-16,0 0 11 0,0 8 45 0,0-10 37 15,3-1 34-15,-3 0 11 0,2-2 27 0,9-4 25 16,2-5 21-16,5 3 47 0,5 2 3 0</inkml:trace>
  <inkml:trace contextRef="#ctx0" brushRef="#br0" timeOffset="23049.4">15889 14321 676 0,'0'-1'424'0,"0"1"-75"0,3-2-43 16,0 2 18-16,1 0-16 0,0 0-26 15,1 2-18-15,8 5-11 0,3 1-18 0,2 2-6 16,-3 4-1-16,4 2-16 0,0 2-11 15,-3-2-26-15,0 1-12 0,2 1-14 0,-2 2-4 16,2-2-24-16,0 0-9 0,-1 0-15 0,-2 2 1 16,2-3-13-16,-3-2-19 0,-1-1 2 15,1 0 0-15,-3-5-23 0,-2-3-43 0,-2-3-36 16,0 0-60-16,1-1 8 0,-3 0-102 16,-5-2-40-16,0 0-61 0,8 0 26 15,4-10-251-15,-7 6 41 0,3-7 36 0,-4 0-14 16,0 3 37-16,-2 1 29 0,-2 7 22 0,0-7 27 15,0 7 14-15,0-10 8 0</inkml:trace>
  <inkml:trace contextRef="#ctx0" brushRef="#br0" timeOffset="23352.74">16278 14380 306 0,'5'-8'433'0,"0"0"-55"0,-3 1-10 0,2 1-34 16,-1 0-45-16,-3 3 28 0,2-1 0 15,0 0-32-15,0 0-13 0,2 2-28 0,-4-1-18 16,2 0-23-16,-1 1-41 0,1 1-11 0,-2 1 5 16,-2 3-4-16,1 1-2 0,-3 0 3 15,-7 16-1-15,-3-6-7 0,-1 6-8 16,-3-1 5-16,2 0-29 0,-4 0 4 0,-1 1-20 16,0-1-7-16,0 1-11 0,3-1 2 15,0-1-15-15,0-2-7 0,1 1-28 0,0-3-33 16,4 1-38-16,-1-5-53 0,1-1-32 0,4 1 11 15,2-5-95-15,1-2-74 0,1-2 25 16,5-1-271-16,0 0-24 0,0 0 42 0,0 0 38 16,-6 0 36-16,-4-9 14 0,10 6 54 0,0-1 47 15,0 2-9-15,2-1 17 0,-2 3 34 0</inkml:trace>
  <inkml:trace contextRef="#ctx0" brushRef="#br0" timeOffset="24491.56">17351 14410 607 0,'0'0'269'0,"0"-15"-15"0,0 15 0 15,19-25-21-15,-18 17 3 0,0 5-19 0,0-6 6 16,-1 2-3-16,0 7-29 0,0-7-22 0,0 0-17 16,0 7-18-16,0-8 10 0,-13-3 7 15,-1 5-4-15,1 6-3 0,1 1-11 0,3-1-9 16,-18 20 16-16,11-7-3 0,-2 3-12 16,3 1 6-16,-1 3-6 0,5-1-11 0,2 4 4 15,2-2-16-15,3 3-9 0,1-2-8 16,3-13-12-16,0 6-5 0,14 15-7 0,-3-15-3 15,2-3-11-15,7-6 0 0,3-1-7 16,0-3-7-16,-12-2 3 0,9 0-2 0,25-12-8 16,-20-1 7-16,-1 2-14 0,1-4-8 0,-5-3 4 15,3-3-2-15,-4 0 2 0,-3-3-7 16,1-1-3-16,-4 3 0 0,-2 1-12 0,-1-4 12 16,-4 3-6-16,-6 3 1 0,0 10-7 15,-11-13-8-15,-3 12-9 0,-4 1-1 0,-4 2-11 16,0 2 4-16,-3 2-18 0,-1 2-17 0,2 1-15 15,12 0 9-15,-4 0-60 0,-22 13-25 16,19-6-33-16,2-2-9 0,1 0-39 0,2 2-29 16,3 1 25-16,4-2-244 0,3-3 38 0,4 0 33 15,0-1 22-15,0-2 29 0,0 0 22 16,11 8 1-16,-5-8 13 0,15 3 32 0</inkml:trace>
  <inkml:trace contextRef="#ctx0" brushRef="#br0" timeOffset="24783.37">17907 14187 962 0,'1'-4'388'16,"1"1"-58"-16,2 0-43 0,-2 1 14 16,0 2-23-16,-2 0-10 0,0 3 5 0,0 2-23 15,0 1-11-15,1 14-15 0,-1-8-14 0,0 7-2 16,0 4-18-16,0 5-24 0,-12 28-1 15,11-27-34-15,1 0-9 0,0-15 1 16,0 4-23-16,0 4-8 0,0-2-32 0,0-4-41 16,0 0-20-16,0-4-54 0,0-5 6 0,12 6-136 15,-7-12-55-15,0-1-47 0,1-1 27 16,8-8-266-16,0 0 24 0,1-4 48 0,4-4 50 16,-3 1 16-16,3 1 27 0,1 5 22 0,3-3 12 15,-3 0 14-15,3 0 3 0</inkml:trace>
  <inkml:trace contextRef="#ctx0" brushRef="#br0" timeOffset="25166.43">18339 14250 560 0,'4'-4'399'16,"-2"1"-32"-16,0 0-51 0,0 1-41 0,0-1 9 15,-1 2-36-15,0 0-28 0,1 2 43 16,-2 1-2-16,0 2-11 0,0 1-13 0,0 3-16 15,-4 14 4-15,4-10-8 0,-10 26-24 0,5-12-11 16,1 0-24-16,0 0 4 0,3-2-21 16,0-1-29-16,1-3 7 0,0-10-25 0,0 3-6 15,0 1-2-15,13 11 0 0,-3-16-23 16,3-2-6-16,3-4 11 0,-8-3-16 0,4 0-7 16,21-17-7-16,-12 5-10 0,-2-1-20 15,-1-1 1-15,1 2-13 0,-3-7-9 0,-3-1-6 16,1-2-3-16,-1 1-3 0,-2-1 9 15,-5 4-11-15,-2 0 11 0,-4 5 6 0,0 13-4 16,0-12 0-16,-18-11-8 0,5 12-2 16,-1 5 0-16,-5 0-11 0,2 3-8 0,-4 1-19 15,0 0-10-15,10 2-30 0,-5 0 9 0,-1 0-84 16,-19 11-28-16,18-6-31 0,3 0-27 0,5-2 26 16,3-1-159-16,2-1-120 0,2 1 38 15,3-1 35-15,1 0 28 0,1 0 29 0,3 0 5 16,1 1 26-16,17 2 19 0,1 0 28 15</inkml:trace>
  <inkml:trace contextRef="#ctx0" brushRef="#br0" timeOffset="25531.94">18806 14258 394 0,'1'0'435'0,"-2"2"-41"0,-1-1-63 0,-1 2-42 15,-1 1 48-15,-5 11-7 0,-3 1-32 0,0 1-10 16,1 4-28-16,-2 1-15 0,3 4-9 15,3-2-29-15,0 1-10 0,2-1-26 0,2 1-9 16,3-5-22-16,0-11-14 0,0 5-2 16,13 18-14-16,-7-20-7 0,5 0-21 15,5-5-6-15,2-3-1 0,3-3-5 0,-8-1-5 16,5 0-19-16,27-15-11 0,-23 4 2 0,2-2 0 16,-1-1-13-16,-1-1-5 0,-1-4-17 0,1-2 1 15,-3-1-5-15,-3-1-3 0,1 2 2 16,-7-2-2-16,-1 1-4 0,-6-1 11 0,-3 4-8 15,0 10 3-15,-16-15 6 0,1 11-13 0,-1 1 4 16,-7 0 3-16,0 4-6 0,-3 3-15 16,-4 0-13-16,0 1-26 0,2 4-27 0,14 0 9 15,-4 0-71-15,-3 0-40 0,-23 11-36 16,26-9-22-16,0 2 24 0,6-1-123 0,2-2-108 16,-2 3-23-16,8-2 48 0,-2 0 30 0,2 0 10 15,-2 1 26-15,4 0 41 0,0-2 5 16,1 0 37-16</inkml:trace>
  <inkml:trace contextRef="#ctx0" brushRef="#br0" timeOffset="33161.8">30264 7918 784 0,'0'-13'311'16,"0"13"-40"-16,29-26 21 0,-27 22-46 0,0-1-25 16,-1 3 3-16,1-2-13 0,0 2-48 15,0 3 8-15,-2 1-21 0,0 5 11 0,0 0 22 16,-2 20-2-16,2-14-20 0,0 10-10 15,-9 27 2-15,5-21-12 0,2 1-12 0,-3 0-24 16,2-1-14-16,1 0 2 0,0 0-21 16,2-1-3-16,0-4 2 0,0-13-23 0,0 4-30 15,0-1-24-15,0 2 1 0,0-3-98 0,0-4-45 16,0-1-37-16,0-8-52 0,12 9 22 0,-12-11-236 16,2 0-13-16,-2-3 59 0,2 0 17 0,2-10 31 15,3-2 11-15,3 1 56 0,-4-1 0 16,3-3 15-16,-2 5-15 0</inkml:trace>
  <inkml:trace contextRef="#ctx0" brushRef="#br0" timeOffset="33555.03">30520 8028 227 0,'7'-8'386'16,"-5"-1"-55"-16,3 1-37 0,1-2-34 0,-4 0 12 16,1 1 10-16,-1 4-51 0,-2 5 1 15,0-7-25-15,0 7-24 0,0-8-21 0,0 8 13 16,0-7-30-16,0 7-13 0,-11-9-15 0,9 11-12 15,-3 1 16-15,-4 10-2 0,-2 3-1 16,2 2 1-16,-3 3-12 0,8 3 0 0,-4-1 3 16,3 1-7-16,3 2-14 0,2-1-6 0,0-13-1 15,0 4-1-15,0 4-14 0,15 16-1 16,-5-22-6-16,-1 0-8 0,3-5-1 0,3-2-7 16,0-4-4-16,1-2 3 0,-9-1-12 15,6 0 6-15,18-17-22 0,-13 5 9 0,-1-3 8 16,2-3-19-16,-3 0 8 0,-3-2-8 0,1-5 7 15,-3 5-12-15,0-2-4 0,1-3 4 0,-7 3-14 16,-4 0 2-16,-1 13-9 0,0-5 4 0,-18-11-7 16,7 15-1-16,-5 1-15 0,-2 4 2 15,-2 2-17-15,9 3 6 0,-7 0-35 0,-1 0 7 16,-23 15-38-16,25-10-34 0,-2 3-4 16,4-1-34-16,-1 2-8 0,5 0-1 0,2 4-47 15,6-5 20-15,1-4-144 0,2-4-107 0,0 0 38 16,0 8 29-16,12 2 21 0,-7-7 36 15,1-3 20-15,12 5-20 0,-3-2 40 0</inkml:trace>
  <inkml:trace contextRef="#ctx0" brushRef="#br0" timeOffset="33858.41">30906 7895 589 0,'3'-3'368'0,"1"0"-30"16,-2 0 13-16,2 0-45 0,0 2-37 0,-2-2-19 16,0 2-29-16,0 0-24 0,0-1 2 0,-1 4-25 15,1 0 9-15,-2 4-27 0,2 1 19 16,2 14-31-16,-2 1-18 0,1 0 15 0,-1 7-20 16,3-2-17-16,-3 0-8 0,0 2-17 0,1-1 11 15,-1-1-21-15,2-2 2 0,0-4-17 16,-1-3-14-16,-1 1-35 0,3-6-17 0,-3-2 2 15,3 3-83-15,-1-5-35 0,0-3-55 16,-3-6-31-16,3 1 21 0,-4-1-274 0,0 0-13 16,8 0 37-16,11-16 57 0,-8 5 19 15,1-3 9-15,1-4 51 0,-1-2 10 0,1-1 10 0,3 3 12 16</inkml:trace>
  <inkml:trace contextRef="#ctx0" brushRef="#br0" timeOffset="34229.43">31271 7972 416 0,'4'-6'403'15,"0"3"-53"-15,-2-3-33 0,2 3-8 0,0 0-44 16,-2-1-32-16,0-1 21 0,-2 3-3 0,0-1-15 16,1 1-14-16,1 0-43 0,-2 1-20 15,-2 2-1-15,1 1-4 0,-3 3-11 0,-4 7-2 16,0 1 1-16,1 1-22 0,-1 5-10 0,0 3 3 16,4-3-16-16,2 0-1 0,-1 4-7 15,1-3-11-15,2-11 0 0,0 5-8 0,17 18-7 16,-9-18 3-16,1-1-21 0,3-1 10 15,-1-4-9-15,4-1 5 0,-1-4-11 0,4-2 0 16,-11-1 2-16,6 0-21 0,18-10 6 0,-13 2-1 16,0-2-13-16,2-6 10 0,-3 2-6 15,-2-6 3-15,-1-2-9 0,-1 1 8 0,-2-4-6 16,-1 2 0-16,-4-1-13 0,-4 3 10 0,-2 14-16 16,0-7 5-16,-14-17 5 0,1 19-2 15,-2 3-7-15,-6-2-3 0,-4 6-10 0,1 5-18 16,-3-4-27-16,14 4-19 0,-6 0 8 0,-3 0-87 15,-19 15-43-15,20-8-43 0,0 0-29 16,7 2 27-16,1-1-212 0,2-4-38 0,1 1 55 16,4-2 2-16,1 2 55 0,1-3 20 15,2 0 24-15,-2 1 25 0,1-3 29 0,2 2 36 16</inkml:trace>
  <inkml:trace contextRef="#ctx0" brushRef="#br0" timeOffset="40893.74">30471 8693 751 0,'0'0'334'0,"0"0"-16"0,0 0-58 16,13 0-4-16,-13 0 4 0,0 0-19 0,0 0-24 15,17 27-26-15,-17-20 19 0,-10 25-6 0,5-9-26 16,-3 4-7-16,1-3-25 0,-1 3-5 15,0-4-32-15,1 1 4 0,3-1-24 0,-1-1-8 16,1-3-23-16,-1 0-19 0,3-2-4 0,2-3-71 16,0-3-21-16,0-4-11 0,0-7-28 15,0 0-35-15,0 9-52 0,0-9-18 0,0 5 18 16,14 5-253-16,-10-9 16 0,3-1 45 16,11-4 12-16,-1-5 25 0,6 7-2 0,-4-8 41 15,0 6-10-15</inkml:trace>
  <inkml:trace contextRef="#ctx0" brushRef="#br0" timeOffset="41253.74">30810 8886 724 0,'4'-7'379'15,"3"2"-19"-15,-5 0-53 0,0 1-24 0,4 1-34 16,-4 1 8-16,-2 2-41 0,0 0 15 0,-2 0-24 16,0 1 17-16,-2 2-6 0,-2 0-29 15,-5 11-10-15,-3 2-10 0,1 2-2 0,2-1-22 16,1 2-8-16,2 4-23 0,1-3-4 15,3 1-8-15,-1-2-27 0,2-3-8 0,3-6 5 16,0 3-8-16,19 15-10 0,-10-15 6 0,7-1-8 16,1-3-15-16,3-1-3 0,3-6 11 15,-2-2-10-15,-8 0-2 0,7 0-10 0,25-14 8 16,-23 2-10-16,1 0-7 0,1-9-15 16,-3 4 3-16,-1-3-2 0,0-1-10 0,-4 3 4 15,-1-2-10-15,-1 1 8 0,-9 0-14 0,-3 2 5 16,-2 9-4-16,-19-9-37 0,-2 10 0 15,-2 1 1-15,-8 0-11 0,-1 6 7 0,16 0-21 16,-6 0-53-16,-27 17-12 0,21-10-28 16,1 1-51-16,6-2-21 0,2 2 23 0,3 2-187 15,1-6-73-15,8 3 40 0,5-2 9 16,2-4 51-16,0-1 38 0,0 0 17 0,11 2 25 16,-5 0-4-16</inkml:trace>
  <inkml:trace contextRef="#ctx0" brushRef="#br0" timeOffset="41476.35">31156 8811 972 0,'20'-12'347'0,"-6"3"7"16,2 1-46-16,-5 3-45 0,-2 3-29 0,-9 2 37 15,0 0 7-15,13 10-18 0,-6 4-7 16,-5 6-28-16,-2 4-24 0,0 4-9 0,0-14-29 16,0 9-14-16,0 5-9 0,0 2-12 15,0 1-11-15,-13 30-13 0,13-34-38 0,-4-3-25 16,1-2-45-16,1-1-36 0,2-13 4 0,0 6-98 15,0-4-41-15,0-1-34 0,0-3-44 0,0-6 23 16,15 11-262-16,-10-11 49 0,-1-1 38 16,10-5-2-16,-1-3 43 0,4-5 15 0,-4-4 47 15,7 0 22-15,1 2-6 0</inkml:trace>
  <inkml:trace contextRef="#ctx0" brushRef="#br0" timeOffset="41682.42">31583 8918 1051 0,'7'-3'413'15,"-5"3"-20"-15,1 4 1 0,-1 12-23 16,0 7 1-16,0 0-31 0,-2-10-21 0,0 10-27 16,0 2-50-16,0 4-7 0,0 0-22 0,-13 31-31 15,8-29-18-15,0-4-31 0,-1 4-48 16,1-4-44-16,-3-3-37 0,0-2-53 0,4-1 5 16,-3-2-140-16,1-4-78 0,2-1 22 15,-2-6-252-15,2-1 2 0,0-3 53 0,1-3-5 16,-1 1 45-16,4-2 53 0,0 0-4 0,0 0 44 15,-21-19 21-15,17 8-4 0,0 2-25 16</inkml:trace>
  <inkml:trace contextRef="#ctx0" brushRef="#br0" timeOffset="45749.77">19640 14161 454 0,'0'0'300'0,"13"0"-33"0,-13 0-28 15,0 0-25-15,0 0-4 0,0-13-29 0,0 13-1 16,14 0-18-16,-14 0-23 0,16-21-17 0,-14 19-5 16,0 2-17-16,0-3 5 0,-1 3-28 0,0-2 8 15,0 2-11-15,1-2-1 0,-1 1-14 16,1 0-10-16,-1-2-14 0,0 2 15 16,0 0-8-16,0-1 8 0,-1 1-28 0,1 1 4 15,0-3 11-15,0 3-21 0,0 0 2 0,0 0-6 16,1-2-5-16,-2 2 9 0,1 0-18 15,1 0 19-15,-2-2-14 0,0 2 28 0,2 0-11 16,0-1 4-16,0 1 15 0,-1-2 2 0,1 2 7 16,1-1-2-16,-2 0-1 0,-1 1 4 15,1-2-3-15,1 1 30 0,-1 1 0 0,0-2-5 16,1 2-9-16,-1-2 9 0,0 1-1 0,0 0-6 16,0 0 17-16,0 1-28 0,0-1 17 15,0 0-6-15,0 1-13 0,0-1 14 16,0-1-8-16,-1 2-3 0,0 0 0 0,2-1 2 15,-1 0-3-15,0 1-10 0,1-2 0 0,-2 2-8 16,0 0 4-16,0 0-2 0,0 0-2 0,0 0-3 16,0 0-2-16,0 0-9 0,0 0 0 15,0 0 7-15,0 0-11 0,6-3-5 0,-5 3 11 16,0 0-5-16,-1-1-2 0,1 1-11 0,-1 0 4 16,1 0-7-16,-2 0 5 0,2 0-5 15,0 0 4-15,0-1-7 0,-1 1 4 0,0 1-3 16,0-2 3-16,1 1 2 0,-1 0-10 0,1 0 6 15,-1 0 1-15,0 0-3 0,0 0 8 16,1 0-8-16,-1 0 6 0,2 1-4 0,-2 0 4 16,1-1 3-16,-1 0-6 0,1 0-2 0,-1 1-6 15,0-1 6-15,1-1 4 0,0 2-8 16,-1-1 1-16,0 0-7 0,0 0 10 0,1 0-4 16,-1 0 4-16,1 0-1 0,-1 0 2 0,0 1 2 15,0-1-2-15,1 0-13 0,-1 0 15 16,0 0-7-16,1 1 5 0,-1-1-2 0,0 2 4 15,1-2-6-15,-1 0 8 0,0 0-5 0,0 0 10 16,0 0-16-16,0 0 7 0,1 0 10 16,-1 0-14-16,0 0 7 0,0 0-4 0,1 0 0 15,-1 0-3-15,0 0 13 0,0 0-8 16,0 0-1-16,0 0 4 0,0 0-3 0,0 0-2 16,0 0-7-16,0 0 9 0,0 0 0 0,0 0-8 15,0 1 12-15,0-1-5 0,1 1 1 0,1-1 4 16,-2 0 2-16,0 0 5 0,1 2 2 15,0-1-2-15,0 0 0 0,0 2-6 0,1 0 27 16,0 2 1-16,-2 1 6 0,3 12 3 16,-1 1 8-16,-2 5-12 0,1-1 7 0,-1 3-14 15,0-13 11-15,0 7-3 0,0 3-3 0,0 0-9 16,0 2-4-16,0-1-7 0,0-2-4 0,0 0 13 16,10 19-9-16,-6-24-11 0,2-1 5 15,-3-6-2-15,0 0 14 0,1-3-13 0,-2 0-15 16,2-4-5-16,-1 2-29 0,1-5-36 15,1 0-32-15,-1 0-22 0,-4 0 12 16,0 0-104-16,9 0-37 0,12-13-23 0,-9 4-50 0,2-3 27 16,-1 3 33-16,-2-5 24 0,2 4-259 15,1 2 46-15,1 1 33 0,1-1-12 16,0 2 29-16,5 2 25 0,-10 4 22 0,5 0 10 16,5 0 27-16</inkml:trace>
  <inkml:trace contextRef="#ctx0" brushRef="#br0" timeOffset="46278.28">20422 14218 481 0,'1'-6'278'0,"-1"3"-32"0,-1-2-27 16,0 1 3-16,1 1-25 0,0 0-13 0,-2 0-1 16,-2 0-16-16,-1 2 9 0,1 1-13 0,-2 1-7 15,-8 6-17-15,-2 3-15 0,-1 1-13 16,2 2 92-16,1 3-17 0,-1 0-11 0,0 2 8 16,0-1-15-16,6-2-17 0,-1 2-17 0,4 0-5 15,2 0-9-15,1 1-2 0,3-5-11 16,0-13-10-16,0 11-4 0,10 10-10 0,2-9-9 15,2-3-2-15,1-3-14 0,4 0-2 16,1-3-4-16,0-3-5 0,-10 0-5 0,5 0-6 16,4 0-4-16,21-15 3 0,-19 8-5 0,1-3-8 15,-3-1 1-15,0-2-10 0,-1-1 2 0,0 2 8 16,-2-5-3-16,-3 5-6 0,-1-5-8 16,-2 0 11-16,-2 2-3 0,-2 0-2 0,-4 4 0 15,-1 1-7-15,-1 10-3 0,0-7 1 0,-14-12 4 16,1 9-12-16,-2 3 7 0,-7 2-2 15,5 0-5-15,-5 1 6 0,1 0 1 16,2 2-10-16,-4 1-6 0,12 1-7 0,-6 0-27 16,-2 0-25-16,2 0-14 0,-2 0-8 0,4 0 8 15,-9 13-72-15,15-10-41 0,1 0-22 0,5 1-42 16,2-2 27-16,1 1-226 0,1-2 36 0,3 1-73 16,1 0 36-16,1-2 61 0,11 2 26 15,3 3 25-15,-11-5 28 0,8 0 14 0</inkml:trace>
  <inkml:trace contextRef="#ctx0" brushRef="#br0" timeOffset="46645.31">20891 14084 732 0,'11'-9'298'15,"-4"3"-29"-15,-2 1-2 0,-1 0 8 0,-1 3-38 16,0 0-8-16,0-1-31 0,-1 2-34 0,1 0-2 16,-2 1-19-16,2 2 58 0,-1 1-6 15,0 1 4-15,0 3-7 0,4 10-2 0,-1 2-2 16,1 1-3-16,-6 1-15 0,5 4-17 0,-4-1-1 16,2-2-19-16,-2-1 9 0,3-2-15 0,-3-1-18 15,3 2-7-15,4 2-11 0,-4-3-18 16,1-2-9-16,-2-5 1 0,0-2 4 0,0 0-20 15,-2-4 0-15,1-1-28 0,-1-1-31 16,0 2-22-16,-1-4-40 0,1 1-48 0,-1-1 12 16,0-2-145-16,0 0-49 0,0 0 27 0,0 0-197 15,2-7 41-15,-2 5-91 0,2-4 36 16,-2 0 61-16,2 1 27 0,4-9 32 0,5 0 4 16,-5 1 27-16,3-1 40 0,1 1-3 15</inkml:trace>
  <inkml:trace contextRef="#ctx0" brushRef="#br0" timeOffset="46928.08">21346 14079 343 0,'4'-4'475'0,"2"-2"-95"16,-3 3 21-16,-1-1-50 0,0 1-16 0,0 3-49 15,0-1-22-15,0 2-11 0,0 1-5 16,0 1-3-16,-2 4-2 0,4 11-14 0,-2 5-17 15,-1-1-23-15,-1 3-8 0,0 3-11 16,0-1-30-16,0-3-17 0,3 0 3 0,-3 0-11 16,1-2-16-16,0-4-4 0,1 1-23 0,0-5-16 15,-1 3-32-15,1-4-42 0,0-2-27 16,0-2-53-16,-1-1 10 0,-1-3-76 0,1 0-52 16,0-2-27-16,1-1-40 0,-2-1 28 15,3-1-279-15,1 1 39 0,-4-1 38 0,0 0 33 16,0 0 29-16,21-15-3 0,-11 5 25 15,-2 5 53-15,1 2 24 0</inkml:trace>
  <inkml:trace contextRef="#ctx0" brushRef="#br0" timeOffset="48792.78">23059 14122 654 0,'14'0'321'15,"-14"0"-25"-15,0-14-32 0,15 14-41 16,2-17-11-16,-14 17-21 0,-1 0 5 0,1 0-4 16,1 5-23-16,-1-3 44 0,-1 5 0 0,3 8-17 15,-2 6-5-15,0-1-9 0,-2 2-13 16,0 0-5-16,-1-11-23 0,0 7 1 0,0 2-13 15,0 1-13-15,0 0-5 0,0-1-15 16,0-3-5-16,0 0-17 0,10 15-5 0,-7-21-2 16,0-1-15-16,-3-3 2 0,2 0-3 0,0-4-14 15,0 2-34-15,-1-1-29 0,0-1-45 16,1-2 6-16,0-1-164 0,-2 0-62 0,1-3 27 16,1 0-273-16,-1 1 41 0,0-3 36 0,-1 1 33 15,0-1 30-15,-2 2 19 0,0-2 29 16,1 1 22-16,-2 0 11 0,0 0-1 0</inkml:trace>
  <inkml:trace contextRef="#ctx0" brushRef="#br0" timeOffset="49059.51">22974 14311 314 0,'-5'-2'463'0,"1"2"-79"15,-2-1-18-15,3 0-49 0,1-2 46 16,-1 3-23-16,1 0-12 0,1 0-33 0,1-3-37 15,0 3-20-15,2-1-26 0,3 0-25 16,1 1-14-16,3-1-12 0,11 1-10 0,4 0-20 16,-10 0-8-16,5 0-20 0,6 0-8 15,2 0-4-15,0 0-13 0,0 0-23 0,1 0-28 16,-3 0-30-16,0 0-35 0,-1 0 5 16,-1 0-95-16,18-7-32 0,-26 5-27 0,-15 2-24 15,9 0-27-15,-2 0 23 0,-7 0-308 16,16-10 41-16,-15 8 9 0,-2 0 32 0,-1 2 56 0,0-5 30 15,-3 2 27-15,-5-6 22 0,-4 1 11 16</inkml:trace>
  <inkml:trace contextRef="#ctx0" brushRef="#br0" timeOffset="117664.04">6076 15150 334 0,'0'0'205'0,"0"0"-41"0,0 0 12 16,0 0-28-16,0-12-5 0,0 12-4 0,0 0-2 15,14-22 10-15,-15 19-12 0,0-1 0 16,0 2-13-16,-1-2-10 0,0 1-2 0,0 0-7 15,-1 1 8-15,-1-2-3 0,1 0-16 0,-1 0 24 16,-1 1-12-16,1-1-12 0,-8-3 8 16,3 1-27-16,2 2 10 0,-3 2-30 0,2-1 11 15,-1 1-28-15,4 1 19 0,-2 1-19 0,2 0 5 16,5 0-8-16,-7 0-15 0,-13 12 14 16,7-6 16-16,3 0-11 0,3-1 6 0,-1 5 12 15,2 0-26-15,0-3-2 0,3 2 10 0,-6 4-20 16,6-2 0-16,-1-1 9 0,2-2-12 0,0 2-1 15,-2 5 1-15,4-8-4 16,0 3 49-16,0 3 11 0,0 2-2 0,0 1-8 16,12 16-6-16,-7-17-8 0,2-1 1 0,1 1-21 15,1-2 17-15,2-3 2 0,0 1-9 0,2-4-1 16,-2-2 4-16,-2-2-4 0,1-1 0 16,8 2 13-16,-5-3-15 0,0-1 6 0,-13 0-21 15,10 0 3-15,-1 0-4 0,0 0 2 16,-2 0-2-16,14-15-9 0,-7 9 6 0,-1-1 0 15,-2-1 12-15,-1-1 1 0,-1-2-10 0,1-4-5 16,-2 1 5-16,-2 2-5 0,0-2-9 16,0 1 4-16,-2 1-16 0,0 2 28 0,-2 1-17 15,-1 1-1-15,0 0 6 0,-1 2 2 0,0 6-5 16,0-7 17-16,0 7-2 0,0-9-3 0,0 1-5 16,-13-12 2-16,5 8-17 0,2 3 16 15,-1 2-19-15,1 1 16 0,-1 1-9 0,1 1 1 16,0 1 6-16,1 1-2 0,-1 0-8 15,6 2-14-15,-8 0 15 0,0 0 4 0,-4 0-12 16,-2 0-1-16,-9 10-1 0,6-6-10 0,6-1-5 16,2-1-19-16,3 0 4 0,1 1-47 0,0-2-37 15,3 2-31-15,0 0-20 0,2-1-33 16,2-2 20-16,2 0-163 0,-1 0-148 0,3 0 62 16,2 0 29-16,12 0 30 0,-12 0 12 15,8 0 53-15,4 0-4 0,2 0 23 0,1 0 2 16</inkml:trace>
  <inkml:trace contextRef="#ctx0" brushRef="#br0" timeOffset="118182.44">6503 15147 509 0,'1'-1'301'0,"-1"1"-37"15,1-1-12-15,-2 0-19 0,0 1 8 0,-2-3-30 16,1 3-2-16,-1-3-19 0,-1 1-4 0,-1-1-15 15,2 2 4-15,-3-2-18 0,-4-5-9 16,2 2 7-16,2-1-20 0,-1 1-12 0,3 2 3 16,1-1-16-16,1 0-34 0,0 0 23 15,2 0-25-15,0 5 7 0,0 0-21 0,0-12 9 16,17-12-32-16,-9 19 10 0,4-3-12 0,-1 4-3 16,0 4 4-16,-11 0-2 0,12 0-10 0,16 9-17 15,-12 3 25-15,-1 0-16 0,-3 5 4 16,-2 2 10-16,-2 0-19 0,-4 1-1 15,0 2 2-15,-2-2 12 0,-2-9-14 0,0 4 2 16,0 3 2-16,0-1-2 0,-17 16-9 0,8-18-14 16,-2 0 22-16,1-3 3 0,-2-1-10 15,-3-1-8-15,2-2 25 0,-1-5-11 0,0 5 3 16,1-5-12-16,2 0-2 0,1-3 8 0,0 0-1 16,3 1-7-16,2-1 20 0,0 1-21 15,5-1-1-15,0 0 2 0,0 0-5 0,0 0 11 16,-7 0-24-16,7 0 11 0,-9 2 14 0,11-2-8 15,0 0-12-15,3-1 7 0,1 2-13 0,0-2 13 16,2 1 15-16,0 1-9 0,3-1-3 16,5 0-1-16,4 0-2 0,1 0 11 0,23 11-9 15,-22-7 20-15,-1-1-17 0,-3 1-27 16,1 0 2-16,-1-2-44 0,-1 0 12 0,-5 2-35 16,-2-2-25-16,-2-2-27 0,-1 0-62 0,0 1 18 15,-7-1-242-15,0 0-38 0,10 0 51 16,-2 0 22-16,-2 0 38 0,-6 0-8 0,8 0 58 15,0 0-6-15,6-12 21 0</inkml:trace>
  <inkml:trace contextRef="#ctx0" brushRef="#br0" timeOffset="118464.19">6959 15223 419 0,'1'-7'417'0,"-1"4"-87"16,-1-2-50-16,3 2-27 0,-1 0 35 0,2 2-20 16,3 1-33-16,-1 3 8 0,10 4-21 0,3 4-5 15,-2 3-36-15,4 0-7 0,-2 2-9 16,-1-3-48-16,0 2 7 0,-1-1-11 0,0 3-20 16,-3-4-6-16,0 0-14 0,-1 1 12 15,1-3-43-15,-4 1-4 0,3-3-55 0,-5-2-30 16,-1-3-39-16,-1-3-44 0,0-1-55 15,-5 0 17-15,0 0-217 0,0 0-96 0,14-9 38 16,-3 0 28-16,-7-2 26 0,-2 2 52 16,-1 0 4-16,0 1 25 0,0 0 30 0</inkml:trace>
  <inkml:trace contextRef="#ctx0" brushRef="#br0" timeOffset="118679.27">7260 15236 226 0,'-1'-6'425'0,"0"0"-53"0,1 1 17 16,-2-2-51-16,2 3-46 0,-1 0-4 0,-1 0-35 15,-1 3 0-15,0 1-25 0,0 0-5 16,-4 2-21-16,-7 10-3 0,0 5-27 0,-4 0-9 16,1-1-18-16,-2 3-10 0,-1 2-12 0,-3 1-15 15,4 2-24-15,0-1 3 0,1-2-35 16,2 1-57-16,2-3 1 0,1 2-94 0,2-1-39 16,2-5-45-16,0-5-69 0,5-3 22 0,4-7-257 15,0 0 36-15,11 1 34 0,-4-5 3 16,7-3 65-16,6-4 0 0,2-2 24 0,2 1 4 15,2-1 8-15</inkml:trace>
  <inkml:trace contextRef="#ctx0" brushRef="#br0" timeOffset="119040.23">7554 15158 607 0,'2'-7'403'15,"-3"1"-35"-15,2 2-36 0,-3 1-43 16,2 3 14-16,-2 0-37 0,0 3-15 0,-2 0-23 15,-6 8-18-15,2 4-11 0,-1 2 0 16,0 3-19-16,0 1-1 0,2 5-20 0,0 0-10 16,2 2-13-16,-3-2-1 0,6 2-19 15,0 1-15-15,2-4-10 0,0 0-17 0,0-15 2 16,0 6-7-16,0 1-10 0,18 17 1 0,-9-22-7 16,0 1-10-16,1-6 2 0,1-5-6 0,0-2-13 15,-2 0 3-15,3 0-10 0,13-19-12 16,-9 8 1-16,-2-4-12 0,-1 0-14 0,-3 0 4 15,-1-4-13-15,-4 2 3 0,0 2 8 16,-1 1-29-16,-4 7 13 0,0 0 3 0,0 7 0 16,-16-15-12-16,5 14-11 0,-5 2 5 15,6-1-54-15,-21 8 10 0,13 1-18 0,0-1-33 16,0-1-26-16,2 0-39 0,4 1 19 0,2-3-206 16,2 0-77-16,6-4 17 0,-1 2 29 15,1-1 59-15,2-2 19 0,3-2 13 0,1 1 43 16,2-1 3-16,13-1 14 0</inkml:trace>
  <inkml:trace contextRef="#ctx0" brushRef="#br0" timeOffset="119477.41">7835 15326 543 0,'-4'-7'359'0,"0"0"-47"0,1 0-30 16,1 2-27-16,1-1 10 0,-1 0-47 0,2 0-40 15,0 6 3-15,0-9-27 0,15-14-2 0,-3 12-11 16,1 5-20-16,2-3-14 0,2 3 3 0,-3 4-39 16,5-1 21-16,-11 3-12 0,7 0-7 0,17 11-8 15,-14-5-2-15,-2 5-7 16,-3 1 25-16,0 1 8 0,-5 0-10 0,-1 2-24 16,-1 2 17-16,-3-3 2 0,-2 1-15 0,-1-8-13 15,0 5-6-15,-16 15 10 0,8-13-5 0,-2 1-11 16,-2-6 7-16,-1 1-19 0,-2 3 8 15,-1-5-12-15,-3 2 9 0,1-5-1 0,1 2-25 16,0 0 15-16,0-1 1 0,1-1-3 16,6 0-1-16,2-3-9 0,-1 0 7 0,3-2 2 15,1 3-15-15,3-3 2 0,-1 1 7 0,2-1 8 16,-1 1-18-16,4-2 6 0,1 1-9 16,3 0 0-16,14-1 8 0,0-2 3 0,3-4 0 15,2 1-10-15,4 1-21 0,0 0-6 16,2 0 2-16,-2-1-37 0,4 2-31 0,-3 1-19 15,0-5-40-15,0 2-43 0,1 1 18 16,-3-1-177-16,0 2-114 0,0-1 35 0,1-2-4 16,0 2 27-16,0-1 27 0,2 0 67 0,2 2 6 15,-5-2-9-15</inkml:trace>
  <inkml:trace contextRef="#ctx0" brushRef="#br0" timeOffset="119778.22">9129 15267 293 0,'-2'-2'362'0,"-2"-1"-40"16,1 0-31-16,3 2 11 0,-2-2-34 0,0 0-35 15,3 2 7-15,0 0-32 0,2-2-5 16,3 1-23-16,9-3-7 0,2 1-19 0,1 1-23 16,5 0-15-16,0 1-29 0,1-1 4 15,2 1-39-15,-1 1-51 0,-12 1-25 0,4 0-45 16,2 0-49-16,0 0 10 0,-2 0-287 16,12 12-46-16,-24-8 28 0,-1 0 48 0,-2 1 3 15,-2-2 33-15,-2 3 33 0,-1 0-13 0</inkml:trace>
  <inkml:trace contextRef="#ctx0" brushRef="#br0" timeOffset="119975.75">9188 15400 343 0,'-3'0'441'0,"0"1"-51"0,2 0-61 16,1 2 16-16,1-1-40 0,2-1-11 15,0 0-32-15,3 2-43 0,10 1-15 0,1-1-20 16,-8-3-9-16,7 0-65 0,4 0-12 15,4 0-83-15,0 0-61 0,4 0-46 0,30-7-86 16,-31 1 16-16,3 0-277 0,-1-3-1 0,-3 2 72 16,-2 2-4-16,0-2 37 0,-3 1 12 0,-1 1 13 15,7-2 18-15</inkml:trace>
  <inkml:trace contextRef="#ctx0" brushRef="#br0" timeOffset="120403.9">10007 15201 480 0,'0'-4'351'0,"-2"-2"-44"0,0 2-42 0,-1-1-12 16,1 0 4-16,1 3-41 0,-3-1-7 0,1 1-45 16,0 2 14-16,-1-1-31 0,2 2-4 0,-2 1-15 15,-2-1 19-15,-4 10 0 0,4-3-3 16,-2 7-7-16,1 1-9 0,2-1 18 0,1 1-19 15,2 2-13-15,1-5-1 0,1-4-8 16,0 5-14-16,12 15 0 0,-4-12-5 0,3-2-10 16,1-1-5-16,2-3-15 0,2-1-2 0,1-5 1 15,-3 1-17-15,5-6 8 0,2 0-7 16,-12 0-3-16,20-11-11 0,-8 0-1 16,-4-2-21-16,1-1 4 0,-1-2-13 0,0-4-1 15,-4 1 0-15,0-4-6 0,-3 2-3 16,0-1 1-16,-6 0-19 0,-2 3 3 0,-2 12 4 15,0-6 10-15,-13-10-6 0,4 12 2 0,-3 2 3 0,-4 3 2 16,-7 3-30-16,4 0 5 0,8 3-48 16,-5 0 0-16,-19 9-28 0,16-3-6 15,1-2-18-15,1 1-48 0,2 1-37 0,5 0 20 16,3-3 19-16,2-1 16 0,2 3-293 0,-3-4 43 16,6 0 22-16,0-1 28 0,0 0 26 15,0 0 5-15,12 6 47 0,8-5 10 16</inkml:trace>
  <inkml:trace contextRef="#ctx0" brushRef="#br0" timeOffset="121241.15">10538 15161 408 0,'-1'-6'363'0,"-1"1"-58"15,2 5-37-15,0 0-13 0,0 0 4 0,-8-9-31 16,5 6-25-16,-1 3-8 0,-1 0-1 0,0 3-23 16,-8 10 9-16,1-1 10 0,0 6-3 0,-1 0-6 15,3 3-13-15,2-1-21 0,4 2-3 16,-1-2-24-16,5-1 3 0,0-10-10 0,0 4-6 15,13 15-11-15,-4-16-18 0,5 0-9 16,-1-7-8-16,4-1 1 0,-8-4-6 0,7 0-7 16,1 0-1-16,26-18-8 0,-21 4-17 0,-2 0 10 15,0-2-2-15,-3-1-11 0,1-3-6 0,-2-1 3 16,-2-1-15-16,1 1-14 0,-1-2-15 0,-3-1-2 16,-2 2 12-16,-2 1-9 0,-4 4 7 15,-3 4-10-15,0 13 22 0,0-7-17 16,-25-7 8-16,10 9-20 0,-2 3-7 0,2 1 1 15,6 1 5-15,-19 11-67 0,11-4-27 0,0-2-28 16,2 3-33-16,4 1 18 0,-4-3-217 0,5-2-88 16,6 0 35-16,-2 0 22 0,3-1 20 15,3-1 28-15,0-2 46 0,0 0 8 0,0 0 1 16,0 0-17-16</inkml:trace>
  <inkml:trace contextRef="#ctx0" brushRef="#br0" timeOffset="121484.3">11048 15027 560 0,'0'-1'410'0,"0"0"-32"0,-2 3-50 0,-1 1 3 16,0 1-16-16,-5 9-33 0,1 3-31 0,-2 7-7 16,1-1-3-16,0 3-32 0,3-1-18 15,0 0-11-15,1 2-23 0,0-4-30 0,2-1-7 16,0 2-32-16,1-5-32 0,1 2-40 15,0-14-4-15,0 2-70 0,0 0-52 0,11 6-33 16,-6-11-74-16,2-2 19 0,1 0-273 0,-2-2 25 16,3 1 41-16,19-9-2 0,-9 1 24 15,-2-1 26-15,3-1 39 0,-1-2 26 0,0 3-19 16</inkml:trace>
  <inkml:trace contextRef="#ctx0" brushRef="#br0" timeOffset="121880.36">11426 15133 412 0,'4'-4'454'0,"1"0"-79"0,-4 1-66 16,0 1-8-16,-1 1-28 0,0 1-33 0,0 1 41 15,-3 2-21-15,1-1-21 0,-2 5-2 16,-3 5 8-16,0 5-17 0,0 1-14 0,1 2-23 16,0 0-8-16,1 0-12 0,3 0-12 0,-2 0-27 15,4-1-7-15,0-1-16 0,0-11-11 16,0 3 6-16,13 14-14 0,-3-16-17 0,2 2-8 15,4-2 6-15,1-4-10 0,6-3-3 0,-13-1-10 16,7 0-7-16,3 0-6 0,22-16-4 16,-15 7-8-16,-5-3-4 0,-2-2-17 0,0 0 11 15,-2-1-15-15,0-2 2 0,-3 0 0 16,-2 0 9-16,-2 0-7 0,-1 0 3 0,-5 2-7 16,-2 3 7-16,-3 12-5 0,0-9-1 0,0 0-5 15,-11-4 12-15,2 3-13 0,-6 1-2 0,-3 1 9 16,-1 3 6-16,-4 1-18 0,0 1-2 15,-1 1-19-15,0 0-18 0,2 2-43 16,-2-3-20-16,14 3 10 0,-6 0-97 0,1 0-39 16,0 0-92-16,4 0 31 0,1 0-231 0,2 0 47 15,8 0 13-15,-7 0 25 0,7 0 32 16,0 0 41-16,-8-2 24 0,12 1 18 0,14 0 38 16,-1 1 8-16</inkml:trace>
  <inkml:trace contextRef="#ctx0" brushRef="#br0" timeOffset="123253.05">11050 15095 437 0,'13'-13'227'0,"-13"13"-24"0,0 0-38 15,0-14-2-15,24-4-26 0,-21 14-2 0,-1-1 8 16,2 2 17-16,-1-1-3 0,-1 3-6 16,1-3-2-16,-3 1-30 0,2 2 17 0,-2-2-22 15,2 1 15-15,-2-1-21 0,0 3 15 0,0 0-25 16,0 0 20-16,-5-2-24 0,3 3-8 0,-1 0 12 16,-1 1-10-16,1 1-10 0,-1 0-8 15,-3 9-6-15,0-5-7 0,-6 6 29 0,7-4-10 16,-2 3-7-16,0 3 19 0,-1-2 0 0,1-1-11 15,2 3 3-15,0 0-9 0,-1 1 3 16,3 2-6-16,1-1 0 0,-1 0-4 0,4-5 1 16,-2 1-9-16,2-13-5 0,0 13 5 0,0 1-6 15,16 15-7-15,-5-15 11 0,1-2-15 16,5-1 3-16,-1-3-9 0,4-1 2 0,1-2-11 16,1-4 3-16,0 1 6 0,-9-2-6 0,5 0-8 15,26-15 2-15,-22 7 2 0,-1-3-7 0,1-1-3 16,-4-1 6-16,0-3-7 0,-1-3-7 15,-2 1 2-15,-2-1 5 0,-1-2-8 0,-3-2-2 16,-2 3 3-16,0-1 8 0,-5 2-8 16,-1 0-1-16,-1 11 0 0,0-3 2 0,0 0-7 15,-15-15 16-15,5 15-10 0,-3 0-1 0,0 2-14 16,-2 1 16-16,0 0-2 0,-3 1-4 16,1 2-4-16,-1 1 8 0,-1 3 4 0,0 0-10 15,-1-1-6-15,12 2 5 0,-3 0-13 0,0 0 2 16,-2 0-16-16,0 0 6 0,-15 11-15 0,12-7-18 15,5-1 3-15,2 1 7 0,4 1-68 16,-2-1-17-16,4 1-5 0,1-1-10 0,-1 1-36 16,2-3-52-16,1-2 23 0,0 0-320 15,0 0 39-15,16 13 35 0,2-4 32 0,-5-7 28 16,7 4 69-16,4-4-15 0,-4 2 50 0,4 1-8 16</inkml:trace>
  <inkml:trace contextRef="#ctx0" brushRef="#br0" timeOffset="123952.93">12495 15069 774 0,'1'-3'305'15,"2"-1"-27"-15,-2 0-28 0,-2 1-8 0,-1-1-4 16,0 1-10-16,-1 1-40 0,0-1-5 16,1 0-39-16,-2 1 2 0,1 0-14 0,-1 0-16 15,-1 1 13-15,0 2-13 0,-2-1 28 16,1 0-29-16,-9 10 17 0,-1 0-17 0,1 1-23 15,-1 2 17-15,2 0 1 0,-1 4-4 0,2 0-29 16,1 2 23-16,4 0-9 0,1 0-6 0,3-1-21 16,3 1 7-16,1-4-6 0,0-6-9 15,0 3-3-15,16 15-8 0,-4-16-2 0,4-4-2 16,2 1-1-16,2-3-14 0,3-4 6 16,2 0-10-16,-1-1 5 0,-13 0-12 0,24-10 9 15,-10 0-9-15,-2 3 4 0,-1-2 2 0,-3-5-9 16,0-1 0-16,0-2-1 0,-4-1-14 15,-3-1 11-15,3 0-18 0,-6 0 6 0,-3 2 15 16,-1 1-11-16,-5 3 0 0,0 13-2 0,0-10 2 16,-11-6-10-16,0 5 12 0,-2 2-3 15,0 2 1-15,-4 2-3 0,0 1-5 0,-2 3 1 16,0 0-7-16,-1-1-22 0,1 1-19 0,4 1 0 16,8 0 3-16,-5 0-69 0,1 0-38 15,-12 10-14-15,13-8-32 0,4 0-53 0,0-2 25 16,1 2-284-16,2-1 37 0,2 3 38 15,1-2 30-15,0-1 27 0,2 0 35 0,3 2 35 16,0-1 28-16,13 3-42 0</inkml:trace>
  <inkml:trace contextRef="#ctx0" brushRef="#br0" timeOffset="124321.45">13006 15058 1016 0,'0'-1'371'0,"3"1"-51"0,-3-2-42 16,0 2 1-16,-3 2-13 0,-1-1-13 0,0 2-19 16,1 2-9-16,-8 8-17 0,2 2-22 0,-1-1-12 15,4 3-9-15,-1-1-29 0,1 4 1 16,4 0-13-16,2-1-14 0,0-11-6 0,0 5-8 16,17 16-5-16,-7-17-8 0,4-2-8 0,1 0-12 15,6-6-8-15,3 0 3 0,-2-3-8 0,-9-1-17 16,5 0 6-16,3 0 0 0,28-19-4 15,-25 9-14-15,-2-2-11 0,0-2 10 0,-1-3-6 16,-3-1-5-16,1 0-4 0,-3 1-8 0,1-3 1 16,-7 0-6-16,-2 3 7 0,-6 0-7 0,-2 11 3 15,0-3 3-15,-17-9 6 0,2 9-12 16,-4 1-24-16,-1 3 6 0,0 1-20 0,-3 3 3 16,0 0-47-16,13 1-30 0,-7 0-32 15,-1 0-28-15,-2 0-38 0,2 0-55 0,1 0 24 16,1 0-257-16,6 0 40 0,-5 12 56 15,9-10 9-15,4 0 18 0,1-2 42 0,3 1 18 16,1 1 43-16,4-1-3 0</inkml:trace>
  <inkml:trace contextRef="#ctx0" brushRef="#br0" timeOffset="124601.72">13703 15044 742 0,'2'-3'371'16,"-2"2"-38"-16,3-2-44 0,-3 4-16 0,-3 1-13 16,3 0-30-16,-2 3 45 0,1 0-1 15,-2 13-32-15,3-8-1 0,-5 18-10 0,3-9-30 16,2 4 0-16,-3-4-36 0,3 2-8 16,0-13-24-16,0 5-12 0,0 1-6 0,0-2-10 15,0 1-16-15,0-4-8 0,0-1-15 0,0 0-33 16,0-1-30-16,10 2-51 0,-6-5 5 0,2-1-112 15,-2-3-73-15,2 1 21 0,-1-1-337 16,1-1 43-16,4 1 37 0,13-12 22 0,-5 9 47 16,-5-1 10-16,4 1 23 0,2-1 27 0,0 0 15 15,-3 3 9-15</inkml:trace>
  <inkml:trace contextRef="#ctx0" brushRef="#br0" timeOffset="125022.35">14177 15152 586 0,'3'-4'440'16,"1"0"-51"-16,-4 0-51 0,2 0 14 0,0 1-24 15,0 0-18-15,0 0-49 0,-1 1-23 16,0 1-39-16,1 1 5 0,-2 1 0 0,0 3-14 16,0-1-16-16,0 3-5 0,-1 2 12 0,0 10-30 15,1-10 10-15,0 7-19 0,0 2-18 16,0 0-12-16,0 0 3 0,0 1-19 0,0-1-4 15,9 14-23-15,-1-18 12 0,1-1-24 0,3-7 9 16,2 5-24-16,3-5-7 0,-2-3 16 16,1-2-17-16,5 1-10 0,-13-1 18 0,22-10-13 15,-11 1-19-15,2-1 16 0,-2-2-4 16,-2-3-10-16,-1-2-4 0,-1 0-3 0,-3-1 3 16,-1-1-3-16,-2 2 3 0,-2 0 2 15,-5 1-6-15,-2 10-7 0,0-2 7 0,-12-12 1 16,2 8-11-16,-5 0 14 0,0 4-8 0,-6 0-9 15,0 4 1-15,-2-3-10 0,-1 3-11 16,2 1-23-16,-1-2-22 0,2 3-21 0,12 2 8 16,-5 0-87-16,0 0-39 0,1 0-40 0,1 0-67 15,3 0 30-15,-1 0-258 0,10 0 37 0,-8 0 45 16,8 0 47-16,-7 7 13 0,9-6 41 16,13 6 40-16,10-1 22 0,3-1-10 0,11 5 40 15,9 2 15-15</inkml:trace>
  <inkml:trace contextRef="#ctx0" brushRef="#br0" timeOffset="125499.14">16047 15342 404 0,'5'-2'463'15,"-1"-2"-49"-15,2 2-62 0,-1 2 45 0,2 0-36 16,11 4-6-16,2 2-27 0,0 2-25 0,3 3-8 16,-1 1-46-16,3 1-5 0,2 1-26 15,3 1-39-15,1 1-8 0,0-1-13 0,1 2-22 16,-5-3-33-16,-1-2-24 0,-1 1-23 0,0-2-24 15,-5-2-28-15,-4 0-31 0,0-2-47 16,-1-2 7-16,-5-3-113 0,-10-2-61 0,0 0 23 16,0 0-239-16,0 0-69 0,13-11 45 0,-15 5 36 15,2 0 29-15,-5-8 45 0,1 1 21 16,-1-2 19-16,-2 1 2 0,3 0 50 0</inkml:trace>
  <inkml:trace contextRef="#ctx0" brushRef="#br0" timeOffset="125718.22">16516 15314 1037 0,'1'-3'446'0,"-1"-3"-36"0,0 4-37 0,-1-1-30 16,-1 1 10-16,0 2-21 0,-4 2-13 15,-6 6-11-15,-1 0-15 0,-3 7-15 0,-4-1-33 16,-3 0-10-16,3 0-28 0,0 2-35 16,-3 2-11-16,1-3-24 0,-1 1-38 0,1 0-28 15,-1-2-46-15,1 0-62 0,-1-3-65 16,1 0 10-16,2 1-169 0,-1-1-72 0,4-5 30 15,8 1-274-15,-1-6 56 0,2 3 39 16,6-2 12-16,-1-2 34 0,3 0 30 0,2-2 24 16,-1 1 28-16,3-2 16 0,4 2 44 15</inkml:trace>
  <inkml:trace contextRef="#ctx0" brushRef="#br0" timeOffset="126802.16">17380 15180 465 0,'7'0'222'16,"-7"0"-17"-16,0 0-13 0,0 0-24 0,0 0-3 15,19-5-10-15,-14 2-6 0,-1-1 4 16,-1 1-16-16,-1 1 7 0,2-2-10 0,0 0-22 16,-1 2 16-16,-1-1-2 0,0-1 11 0,1 1-38 15,0 0 37-15,-1 1-25 0,0-2 13 16,-2 2-39-16,0-3-5 0,0 5 8 0,0 0 2 16,0 0-19-16,0 0-7 0,0-6 15 0,0 6 0 15,0 0 4-15,-12-12-15 0,8 14 5 16,1-2-15-16,-3 2 16 0,1 1 15 0,-7 11-14 15,-3-3 9-15,2 1-3 0,0 1 10 16,-3 3-5-16,2-1-15 0,3-1-10 0,-2 1-4 16,3 0 9-16,-1 1-14 0,6-1 3 0,-1 1-10 15,3 1-3-15,2-6 3 0,-2 0 1 0,3-11-10 16,0 13 5-16,9 13 10 0,0-14-11 16,1 0-2-16,4-2-2 0,-1-4-2 0,2 0-9 15,1-2 6-15,4-2-3 0,0-1-19 16,3 0 10-16,-12-1-7 0,5 0 3 0,4 0 2 15,23-12-6-15,-20 6-9 0,-2 2 14 0,-2-2-5 16,-2-2 2-16,1 0 0 0,-3 1-11 16,0-3 4-16,-5 2-3 0,3-2 8 0,-3-1 1 15,-1-1-14-15,-3-1 14 0,0-1-4 16,1-1 1-16,-2 2-3 0,-4 1 1 0,-1 1 3 16,2-1-11-16,-2 12 2 0,0-9 3 15,0-3-10-15,-11-16 6 0,3 16 1 0,-3 0-8 16,-1 1 11-16,-3 1-4 0,0 5-4 0,-3-2 11 15,1 1-11-15,0 2 1 0,-2 1 6 0,-2 3-14 16,12 0 15-16,-7 0-8 0,-2 0 4 16,3 0 2-16,-17 11-9 0,16-6-2 0,4-1-24 15,2-1-16-15,1 1-20 0,4 0-49 0,-3 7 12 16,3-5-29-16,4-2-18 0,1-4-27 16,0 0-30-16,0 0-41 0,25 21 25 0,-15-20-198 15,3-1-76-15,-3 0 17 0,5 0 66 0,4 0-1 16,0 0 59-16,4 0 23 0,1 0-16 0,0 0 12 15,1 0 39-15</inkml:trace>
  <inkml:trace contextRef="#ctx0" brushRef="#br0" timeOffset="127586.35">18097 15054 467 0,'2'-4'259'16,"1"0"-4"-16,0 0-27 0,0-1 13 0,1 1-2 15,-2 1-23-15,2-1 9 0,-1 1 0 16,-1 2-26-16,1-2-22 0,-2 2-3 0,2 0-19 15,-1 3 38-15,2 1 1 0,-1 3-1 0,0 12 17 16,3-1-18-16,-3 3-10 0,-2 2-10 0,1-1-12 16,-2 1-25-16,1 0-21 0,0-2 1 15,-1 0-8-15,3-1-14 0,1-1-9 0,-1-2-3 16,2 0-10-16,0-2-16 0,-1-4 2 0,0-5-19 16,1 3-34-16,-3-1-18 0,1-3-28 15,3 0-29-15,-1-2 6 0,-1-1-72 0,1 2-31 16,-1 0-42-16,0-2-47 0,2-1 26 0,1 0-257 15,-2 0-9-15,-5 0 47 0,11 0 32 16,1 0 29-16,10-10 21 0,-6 5 5 0,1 1 53 16,-2-2-3-16,-1 2-2 0</inkml:trace>
  <inkml:trace contextRef="#ctx0" brushRef="#br0" timeOffset="127995.95">18539 15136 257 0,'2'-4'392'0,"-1"-2"-54"0,-2 2-18 0,2-1-6 16,0 3-49-16,-1-4 8 0,0 4-31 0,0 1-28 16,0-2 5-16,-1 1-26 0,-2 1-13 0,1 1-22 15,-1 1-6-15,-1 1-15 0,1 2 21 16,-6 8-26-16,1 3 5 0,-1 0-9 0,1 0 1 16,0 1-10-16,4 1-11 0,-1 1 4 15,3-7-17-15,1 6-11 0,1-2 1 0,0-8-17 16,10 13 0-16,0-7-11 0,1-3 6 0,2-2-13 15,5-1 4-15,-1-1-10 0,1-3-6 16,0-1 2-16,-9-2-3 0,4 0-8 16,18-11-9-16,-13 1-1 0,0 2-2 0,-2-2 6 15,-1 1-15-15,1-5 1 0,-4-1 13 0,0-4-6 16,-3 4 0-16,-1-1-10 0,-3 0 3 0,-3 5-4 16,-2 11-2-16,0-10 2 0,-12-9-6 15,0 12 2-15,-4-1 1 0,-6 1-9 0,2 4-20 16,-1 2-9-16,-3 1-12 0,13 0-25 0,-6 0-23 15,-1 0 11-15,-14 13-65 0,13-7-22 16,5-4-46-16,4 2-33 0,2-1 25 0,3-1-219 16,3 1-49-16,1-3 17 0,3 3 58 15,1-3 29-15,0 0 42 0,2 0 1 0,4 0 9 16,14 1 46-16,-8-1-4 0</inkml:trace>
  <inkml:trace contextRef="#ctx0" brushRef="#br0" timeOffset="128744.46">19007 15057 256 0,'0'-8'387'16,"0"0"-53"-16,1 3-21 0,-1 1-31 0,1-1-6 16,-1 1-19-16,1 1-31 0,-1-1 20 0,0 2-28 15,1-1-48-15,-1 3-17 0,1 0-17 16,-1 1 62-16,-1 2 1 0,0 2-10 0,1 2 14 15,-1 14-1-15,1-11-27 0,0 5-1 0,0 5-22 16,0-1 1-16,0 4-27 0,0 0-17 16,-8 23 1-16,7-25-20 0,0-2-8 0,0-1 0 15,1-4-23-15,0-14-2 0,0 12 9 16,0-3-13-16,0-1-4 0,0 0-6 16,0-1-18-16,0-7-3 0,0 6-7 0,0-6-20 15,0 7-8-15,0-7-14 0,0 7-22 0,0-7-12 16,0 6-6-16,0-6-17 0,0 0-4 15,0 5 19-15,0-5 4 0,0 0 15 0,0 0-8 16,0 0 1-16,0 0 5 0,0 0 11 0,0 0 5 16,0 7 11-16,0-7-9 0,0 0 2 15,0 0 5-15,0 0-7 0,0 0 14 0,0 0 3 16,0 0 15-16,0 0-33 0,0 0 25 0,0 0 10 16,0 0-3-16,0 7-24 0,2-3 14 15,-3-3 8-15,1 0-7 0,0-1 24 0,0 0-10 16,0 0 13-16,0 0-11 0,0-2-4 0,0 2-3 15,1 1 16-15,-1-1-10 0,-1 1-8 16,1 0 7-16,0-2 11 0,0 1-3 0,0 1 20 16,0-2-27-16,0 1 11 0,0 0 3 0,0 0 4 15,0 0-8-15,0-1 3 0,0 2 0 16,0-1-3-16,0 0-8 0,0 0 8 0,0-1-15 16,0 1 14-16,0 1-5 0,0-1-8 15,0 0-1-15,1 0 12 0,-1 0-5 0,0 0-2 16,0 0 0-16,1 1-1 0,-2-1 2 0,1 0 2 15,0 0-11-15,0 1 14 0,0-1 2 16,1 0-1-16,-1 0-12 0,0 1 15 0,0-3-11 16,0 2 23-16,0 0-21 0,0 0 11 0,0-1-7 15,0 1-7-15,0 1 13 0,0-1 5 0,0 0-15 16,0 0 13-16,0 0-1 0,0 0-6 16,0 0-14-16,0 1 12 0,0-1-5 0,0 0 3 15,0-1-1-15,0 1-8 0,0 0 3 16,0-1-8-16,0 1-6 0,0-1-19 0,0 0-29 15,0 1 6-15,0-3-63 0,2 3-2 0,-2-3-36 16,0 1-33-16,-1-1-62 0,0 2 22 16,0-5-161-16,-1 5-99 0,2-2 29 0,-1-1 45 15,0 1 32-15,0 0 37 0,-1-1 1 16,0 0 15-16,0 0-23 0</inkml:trace>
  <inkml:trace contextRef="#ctx0" brushRef="#br0" timeOffset="129826.37">18499 15170 422 0,'5'-5'213'0,"-2"1"-13"0,0 1 7 16,7-8-10-16,-5 5-11 0,-1 0 15 0,2 0-14 15,0 2 2-15,-3-1-2 0,0 2-1 16,1-1-23-16,-2 0 6 0,-1 2-15 0,1-2-21 16,0 1 0-16,-1 0-16 0,1 0 15 0,-1 0 21 15,1 2 10-15,0-3-24 0,-1 4 6 0,0-3-22 16,1 0 3-16,-1 2-1 0,1 0-20 16,-2-1 0-16,1 1-22 0,0 0 5 0,-1 1 7 15,0 0 5-15,0 0 3 0,5 10 2 16,-4-3-4-16,2 11 14 0,-1 2-20 0,1 2 14 15,-3 0-11-15,1 2-10 0,1-1 2 0,2 2-1 16,-3-2-11-16,1-3-5 0,1 0-5 16,1-2-6-16,-1-4-18 0,-2-3 0 0,4 3-9 15,-3-4 2-15,0-2-2 0,0 0 16 0,1-4 10 16,-1 1-22-16,-1-4-3 0,1 0-4 16,1-1 12-16,-3 0 3 0,0 0-4 0,0 0-5 15,0 0-8-15,10-13-10 0,-8 7 5 0,0-1 0 16,0-11-14-16,-1 0 12 0,-1-2-17 15,0 8 3-15,0-6-6 0,0-4-6 0,0 1 6 0,0-1-4 16,0 4 5-16,0-2 4 0,0 0-13 16,0 1 11-16,-11-13-13 0,11 16 1 15,-1 2-1-15,-2 4 16 0,1 0-16 0,1 3 7 16,0 0-16-16,0 3 20 0,1-2-3 0,0 1 1 16,-1 1-8-16,1-1 9 0,0 2-3 15,0 3-9-15,0 0 17 0,0 0-12 0,0-9-4 16,0 9-8-16,0 0 10 0,0 0 0 15,5-8-5-15,-4 11 8 0,0 2-5 0,5 12 1 16,0 4 7-16,-2 0 9 0,2 4-12 0,-4-1 10 16,0 0-2-16,0-2 36 0,0 2-7 0,0 1-34 15,-2-14 4-15,0 6 0 0,0 1 19 16,0-3-3-16,0-1-25 0,0-1 7 0,0-5 13 16,0 0-12-16,0-1 12 0,0-7-2 15,0 7 6-15,0-7-2 0,0 0 2 0,-14 10 8 16,12-10 2-16,2-3-17 0,-2-1 0 15,2-2-1-15,-1 2-16 0,-1-15 2 0,0 2 2 16,0-3-20-16,2-2 2 0,-2 0 14 0,0-1-18 16,2 10-4-16,0-6-2 0,0-4-1 0,0 0 6 15,0 1 0-15,0 1-5 0,0 4 12 16,0 2 14-16,0 2-26 0,0 4 0 0,0 0 7 16,0 3 10-16,0 6 6 0,0-8-12 0,0 8 9 15,0 0-17-15,-3-6 19 0,2 10-16 16,0 1 12-16,0 15 12 0,1-10 11 0,-6 31 26 15,1-13-17-15,2 1 4 0,-1 1 4 0,0 0-4 16,1-2-2-16,2 0-2 0,1-2-3 16,-4-3-7-16,4-13-1 0,0 5-1 0,0-2-6 15,0 1 6-15,0-5-1 0,0 1 22 16,0-3-4-16,0 0-53 0,0-7-30 0,10 8-41 16,-6-8-60-16,1-3-44 0,14-2 19 15,-1-6-141-15,-2 1-63 0,3-2 33 0,-1-3-250 0,2 4 32 16,-1-2 47-16,1 0 41 0,-2 4 35 15,-4-2 32-15,3 2 43 0,-1 2 24 0,-1-3 24 16,0-1 18-16,-1 4 14 0</inkml:trace>
  <inkml:trace contextRef="#ctx0" brushRef="#br0" timeOffset="130441.02">19122 15089 650 0,'4'-6'255'0,"1"-1"3"16,-2 1-26-16,1 2 12 0,0-2-28 16,-2 3 13-16,0-3-30 0,0 1-16 0,-2 0-24 15,0 0 27-15,0 1-30 0,0 4-39 16,0 0-1-16,0-7 11 0,0 7-14 0,-12-17 0 15,9 14-14-15,-2 1-3 0,0 1 3 0,-1 1-5 16,-11 3 5-16,8-3-5 0,-15 10 9 0,9-3-6 16,-1 3 9-16,0 1-3 0,-1 0-11 15,1 3 7-15,-1 0-6 0,3 4 3 0,1 1-18 16,-1-4 4-16,-1 1-6 0,3 2-11 0,0-2 11 16,1 1-18-16,2 0 7 0,2-1-2 15,0 1-15-15,2 0 10 0,3-1-16 0,-1 1-1 16,2-3-1-16,1-7 2 0,0 3-18 0,0 2 16 15,15 17-24-15,-5-19 13 0,1 2-7 0,3-3-6 16,4-4 3-16,0 1 9 0,1-3-24 16,-8-3 6-16,4 0 12 0,5 0 1 0,-1 0-10 15,22-11 2-15,-19 4-12 0,-3 0 5 0,-1-3-11 16,-1-4 20-16,1-1-20 0,-2 2 6 16,0-3 6-16,-5-2-5 0,2-1 4 0,-5 3-14 15,-1-2 2-15,-4 2 15 0,-2 3-15 16,-1 13 3-16,0-9 6 0,-14-17 3 0,5 12-19 15,-3 4 13-15,-1-1 3 0,-1 0-14 16,-1 5 3-16,1 1 13 0,-3-2-15 0,-1 0 9 16,0 5-10-16,-1 0-3 0,1-1-14 0,2 0 0 15,2 2-7-15,3-1-18 0,11 2 2 0,-9 0-21 16,0 0-21-16,2 0-10 0,7 0 11 16,-7 0-75-16,7 0-33 0,-7 0-14 0,7 0-48 15,0 0 23-15,-9 10-246 0,12-10-30 16,1 0 38-16,1 0 51 0,0 0 28 0,0-1 29 15,2 1 8-15,12-2 24 0,-8 2-1 0,10 0 36 16</inkml:trace>
  <inkml:trace contextRef="#ctx0" brushRef="#br0" timeOffset="131309.59">19922 15025 567 0,'5'-2'324'0,"0"-1"-15"0,-1 1-18 16,-1 0-53-16,-1-1 11 0,-1 2-28 0,0 0-13 16,-1-2-4-16,0 0-24 0,0 3-18 15,-2-2-17-15,0 1-16 0,-1 0-14 0,-1 1 43 16,-1 2-13-16,0 0-1 0,-8 5-11 0,-1 3-15 16,1 2-5-16,0 1 17 0,-2 2-12 15,3 2-3-15,0-1 4 0,3 4-5 0,-2-1-3 16,4-1-18-16,1-4-8 0,1 3-8 0,4-3-7 15,1-3 3-15,0-11-7 0,0 8-8 16,0 1-12-16,17 10 5 0,-8-13-11 16,3 1 0-16,3-2 3 0,2-2-14 0,-9-3-3 15,6 0 3-15,19-13 2 0,-15 8-8 0,-2-3-10 16,2-1 0-16,-4-2 10 0,1-3-3 16,-2-3-9-16,1 1-8 0,-3-1 2 0,1-1 1 15,-1 3 5-15,-4-5-3 0,-2 1-4 0,-1 2-1 16,-2 3-6-16,-2 14 1 0,0-10-8 15,0 1 12-15,-13-12 2 0,2 11-3 0,-3 1-5 16,2 2 7-16,-5 3-12 0,0-2 2 0,1 4-13 16,2 2 0-16,-3-3-13 0,9 3-20 15,-3 0-1-15,0 0-17 0,2 0-19 0,-1 0 7 16,4 0-40-16,-6 11-41 0,8-9-15 16,0 0-7-16,1 0-23 0,1 1-16 0,2 0 21 15,0-1-157-15,2 2-126 0,1-3 30 0,2 2 37 16,0-2 22-16,14 3 33 0,1 0 9 15,0-2 30-15,3 3-1 0,-3 0 51 0</inkml:trace>
  <inkml:trace contextRef="#ctx0" brushRef="#br0" timeOffset="132073.65">20547 15003 325 0,'3'-3'291'15,"1"-2"-33"-15,-2 1-4 0,1 1-27 16,-1-1-23-16,2 2 7 0,-2-4-20 0,-1 4-7 15,1-1-3-15,1 0-25 0,-3 1-4 0,2-1 2 16,-1 1-33-16,-1 0 37 0,1 0-26 0,-2-1-3 16,1 3-12-16,0 0 5 0,0 0-7 15,0 0-26-15,0 0 17 0,-11-11-4 0,7 10-4 16,0 0-16-16,1 1-13 0,-1 2-2 0,-1 0 12 16,-1 0 1-16,-7 7 16 0,1-2-1 15,-1 5-5-15,2 4 6 0,-2-2 4 0,-2 3-10 16,2 1 0-16,-1 1-1 0,3 0-13 15,-1 0-1-15,3-4-12 0,3 5 1 0,1-3-15 16,5 4 1-16,-1-8-2 0,1-13-3 16,0 10-14-16,0-2 1 0,16 13 1 0,-4-10-6 15,0-4-5-15,4-2-10 0,1-3 9 16,0-2-8-16,1 0 4 0,-7 0 8 0,19-10-16 16,-11 1 13-16,2-3-12 0,-2 0 10 0,-1-2-6 15,0-1 1-15,-1 1-11 0,-1-6 7 16,-3 4-1-16,0-1 1 0,-4-1-16 0,-2 1 10 15,-4 6-1-15,-2 0-4 0,-1 11-1 0,0-7 3 16,-14-10 1-16,1 7-11 0,-2 4 10 16,-3-2-2-16,1 1-9 0,-3 2-12 0,2 2 6 15,-2 1-2-15,-1 1-11 0,2 0-14 0,9 1-2 16,-6 0-17-16,-2 0-3 0,3 0-40 16,1 0 11-16,4 0-56 0,-5 10-31 0,10-8-13 15,0 0-7-15,4 0-38 0,0 1-34 0,2-2 27 16,1-1-286-16,3 1 40 0,0 1 35 15,3-1 42-15,9-1 27 0,-1 0 25 16,4 0 45-16,-10 0-11 0,4 0 49 0</inkml:trace>
  <inkml:trace contextRef="#ctx0" brushRef="#br0" timeOffset="132442.63">21060 14850 409 0,'5'-5'395'0,"-3"1"-63"0,1-1-33 15,-1 3-9-15,0 0-40 0,1 0 2 16,0 1-11-16,0 4-29 0,-2-1 48 15,-1 3-25-15,0 1-11 0,0 2 3 0,0 14-14 16,0-13-15-16,0 8-17 0,0 2-13 0,0 3-20 16,0 1-9-16,-11 20-14 0,11-22-22 15,0-12-1-15,0 5-11 0,0 2-13 0,13 17-24 16,-9-22-33-16,1 3-23 0,-1-7-37 16,1-2 5-16,2 1-100 0,-2-4-23 0,1 0-53 15,0-2-81-15,-1 0 28 0,1 0 24 0,-6 0-293 16,7 0 38-16,0 0 74 0,4 0 22 15,13-10 36-15,-24 10 22 0,14 0 24 0,16-13-4 16,-13 7 18-16</inkml:trace>
  <inkml:trace contextRef="#ctx0" brushRef="#br0" timeOffset="132820.15">21407 14983 412 0,'5'-7'454'0,"-2"0"-82"0,0 1 6 15,-2 2 1-15,-1 2-44 0,1-1-24 0,-2 1-24 16,1 0-26-16,-2 2-25 0,-1 0-8 15,-1 3-4-15,1 1-12 0,-1-2-16 0,-7 13-24 16,0-1 1-16,3 3-3 0,1 1-25 0,1 0-26 16,-1 0-2-16,3 0 2 0,2-4-14 15,2-5-24-15,0 3-7 0,0-12 3 0,0 7-13 16,12 15-1-16,-4-10-6 0,3-4-4 16,0-3-10-16,0-3 8 0,0-1-18 0,0-1 12 15,1 0-9-15,4 0-3 0,19-16 3 0,-16 7-15 16,-1-3-3-16,-1-1-5 0,0-3 8 0,0 0-15 15,-3 1 1-15,-2-5 2 0,-6 2-8 16,-1 3 8-16,-3 1-6 0,-2 14 0 0,0-9 2 16,-12-11 3-16,-4 10 5 0,-2 3-5 15,0 2-5-15,-5 2 2 0,12 3-26 0,-6 0-14 16,-4 0-18-16,0 0-20 0,-2 0-29 0,0 0-36 16,-18 14 15-16,21-10-90 0,4 1-48 15,1-2-42-15,7 3 28 0,2-5-224 0,1 2-33 16,3-2 28-16,0 2 61 0,2-3 7 15,4 2 48-15,0 0 21 0,10 5 28 0,6 2 25 16,8 0 18-16</inkml:trace>
  <inkml:trace contextRef="#ctx0" brushRef="#br0" timeOffset="133252.81">22974 15077 787 0,'4'-4'359'0,"-2"3"-38"15,0 2 12-15,-1 1-44 0,-1 1 46 0,-1 3 1 16,-2 12-17-16,3-7-17 0,-10 23-14 16,1-11-28-16,5 1-3 0,-1 1-32 0,2 0-17 15,2 0-14-15,1-12-13 0,0 3-45 16,0 3-4-16,0 1-15 0,10 15-1 0,-6-21-14 15,1-2-28-15,4-2-42 0,-5-3-33 0,3-1-29 16,-2-2-67-16,2-3 8 0,-1-1-129 0,-6 0-61 16,0 0 25-16,6 0-315 0,-6 0 38 15,13-11 32-15,-9 5 52 0,-2 2 33 0,-3-1 15 16,1-2 39-16,-4 2 26 0,-4-7 14 16,-5 4 11-16</inkml:trace>
  <inkml:trace contextRef="#ctx0" brushRef="#br0" timeOffset="133507.49">22712 15308 1303 0,'-3'-1'495'15,"0"-1"-35"-15,0 0-62 0,2 0-34 0,1-1-22 16,2 1-46-16,3 0-27 0,9-2-7 0,3-1-39 16,3 2-14-16,3 0-27 0,-1 0-5 15,6 1-28-15,1-5-11 0,2 6-23 0,4 0-7 16,-6-2-12-16,5 3-4 0,3 0-29 15,-5-1-15-15,-17 1-42 0,7 0-18 0,2 0-39 16,-2 0-44-16,0 0 9 0,-3 0-108 0,-4 0-31 16,-2 0-54-16,-5 0 26 0,-8 0-250 0,6 0 42 15,1 4 36-15,-9-4-41 0,-3 0 32 16,1 1 16-16,-14 2 23 0,1 0 27 0,-6 0 25 16,-1-3 5-16</inkml:trace>
  <inkml:trace contextRef="#ctx0" brushRef="#br0" timeOffset="135880.96">6203 16040 465 0,'0'0'279'0,"0"-15"-22"15,0 15-16-15,0 0 10 0,0-13-14 0,19-1-41 16,-19 11 14-16,-3-1-18 0,1 0-12 16,0 3 13-16,-1-4-23 0,1 2 13 0,-3 0-26 15,1 1 2-15,-1-1-8 0,0 2-16 0,-1 0-2 16,0 1-11-16,-2-2 4 0,-1 2-18 0,-3 0-7 15,-2 0-4-15,-14 15-10 0,13-9-1 16,0 2 2-16,1 5-4 0,-4 1 4 0,5 1 4 16,3 2-3-16,-2-1-2 0,1 4-11 15,0 1-8-15,2 1-4 0,2-2 0 0,3 1-11 16,1 1 8-16,1-2-6 0,2-9-6 0,0 2-6 16,18 16 13-16,-8-15-13 0,7-2-5 15,-1-5 4-15,3-1 10 0,1-2-22 0,-10-4 14 16,9 0-20-16,23-11 3 0,-16 3-7 15,-2-2 13-15,-2-2-15 0,-1-3-3 16,-2 0 12-16,0 1-7 0,-3-2 2 0,-3-4-11 16,0 1 7-16,-4-1-6 0,-2 1-9 0,-1-2 14 15,-2 4-6-15,-4-3-1 0,0 10-17 0,0-2 17 16,0-3-20-16,-15-7 17 0,5 12-2 16,-3-1 0-16,-2 6-5 0,-2 2 3 0,0 3-9 15,-4-1-4-15,11 1-14 0,-6 0-2 0,-21 11-7 16,16-6-24-16,-1 1-9 0,4 2-15 0,4 0-48 15,-3-1 11-15,6 2-39 0,2-3-21 16,1-4-17-16,4 3-37 0,1-2-38 16,3-3 26-16,0 0-214 0,0 0-43 0,0 0 52 15,15 7 22-15,5-9 24 0,-10 2 38 0,22-8 18 16,-7 3 23-16,3 3 15 0,0-6 8 16</inkml:trace>
  <inkml:trace contextRef="#ctx0" brushRef="#br0" timeOffset="136479.06">6628 16058 610 0,'-1'-3'344'0,"0"-1"-48"15,0-2-7-15,1 1-9 0,-1-2-35 0,1 1-16 16,1 1-8-16,-1-2-50 0,0 7-5 0,0-12 0 15,17-11-44-15,-11 11 3 0,-2 3-9 16,1 4-12-16,0-2 0 0,3 5-11 0,-2 1-10 16,-6 1-9-16,6 0-7 0,14 10 3 0,-9-5-19 15,2 6-3-15,-6 5-4 0,4-2-6 16,2-2-2-16,-6 0-5 0,1 1 12 0,-6-3-8 16,1-1 9-16,-1-1-4 0,-2 1-6 0,0-2 0 15,-11 13-9-15,5-7 8 0,1-3-13 16,-5 0 18-16,0 2-17 0,-4-1 7 0,2-1-14 15,-2-1-21-15,-3 2 15 0,2-2 6 16,-1 0-14-16,1-2 6 0,1 2 3 0,4-4 3 16,3-1-12-16,-1 0 3 0,4-1 9 0,0-2 0 15,1 0-4-15,1 1 5 0,2-1-14 16,0-1 7-16,0 0-2 0,9 0 1 0,-4-1 0 16,2 1-1-16,0-3-11 0,12 3-6 0,-9 0 0 15,2 0 23-15,2 0-8 0,3 0 16 0,2 0-36 16,19 9 25-16,-18-3 10 0,-3 1-11 15,-2 3-4-15,-5 0 7 0,-2-1-1 0,-3 1 9 16,0 0 0-16,-3 1 28 0,-2-3-7 16,0-8 5-16,0 12 4 0,-14 18 0 0,4-16-6 15,-3 0 3-15,-1-1-1 0,-5-1-11 16,2-1-4-16,0 1 5 0,-4-4-10 0,-4 1-3 16,3-4 0-16,-1-2-2 0,2-2-13 15,0 0-27-15,12-1-9 0,-7 0-23 0,-13-15 6 16,16 5-93-16,2-3-16 0,4-2-44 15,5 2-34-15,2 2-30 0,0 3 26 0,13-18-231 16,0 9-1-16,-1 2 35 0,4-2 30 16,2 3 27-16,0 2 24 0,4-1 35 0,1 4 7 15,4-1 5-15</inkml:trace>
  <inkml:trace contextRef="#ctx0" brushRef="#br0" timeOffset="136779.87">7309 16157 282 0,'-1'-5'480'0,"0"3"-76"0,0-3-48 15,0 3-44-15,0-1 13 0,1 1-27 0,0 0-27 16,0-1-28-16,0 3-21 0,1 0 0 0,0 3-11 16,1-1 2-16,0 5-2 0,5 10-7 15,0 0-23-15,3 7 2 0,-1 0-22 0,2-1 13 16,0 1-44-16,-1 2 9 0,1-4-28 0,-1 1 2 15,-2-2-16-15,0-1-3 0,0-2-23 16,-1-3-8-16,-1-1-17 0,-2-4-21 0,0-4-21 16,1-2-50-16,-3-3-67 0,0-1 12 15,-2 0-115-15,0 0-53 0,0 0-68 16,3-13 29-16,-3 8-248 0,-2-2 42 0,1-1 39 0,0 1 48 16,1-1 32-16,0-3-24 0,0-3 25 15,0-1 53-15,0 1 33 0,0 1 9 0</inkml:trace>
  <inkml:trace contextRef="#ctx0" brushRef="#br0" timeOffset="137012">7503 16123 320 0,'3'-7'456'15,"-4"1"-57"-15,3 0-53 0,-1 2-19 0,1 1-42 16,-2 0-8-16,1 0-19 0,-2 2-29 16,0 2-5-16,-2 2-22 0,-6 7-14 0,-1 2-9 15,-4 5-3-15,1 0-14 0,-3 5-16 0,4 0-25 16,-4-1-1-16,1 4-12 0,0 0-15 15,0 0-8-15,0 0-5 0,0 0-22 0,1-2 8 16,0-4-44-16,3 3-28 0,-1-6-37 0,7 0 4 16,-4-3-86-16,4-2-33 0,0-6-69 15,4-2 23-15,0-3-295 0,1-3 17 0,2 0 36 16,-1 2 9-16,3-4 29 0,-1 2 77 0,10-6 12 16,-6 1 17-16,1 3 13 0</inkml:trace>
  <inkml:trace contextRef="#ctx0" brushRef="#br0" timeOffset="137428.15">7672 16153 730 0,'9'-12'436'16,"-1"2"-69"-16,-4 2-7 0,0 1-42 0,-2 4-6 16,-1-2-46-16,0 4-22 0,0-2-27 0,-2 3-15 15,0 0-18-15,-1 2-11 0,-2 2-14 16,-5 6 2-16,0 3-23 0,1 4 9 0,-3 2-5 15,0 3-3-15,1 3 16 0,-1-1-17 0,2 2-17 16,0 2-16-16,0 0 8 0,1-1-28 0,-2 0-6 16,6 1 5-16,0 1-21 0,2-2 4 15,2-18-17-15,0 7 4 0,12 14-11 0,-3-18-17 16,3-2-7-16,3-7-16 0,5-1-4 16,-9-2-18-16,7 0 5 0,25-12-1 0,-18 2-17 15,-1 1 4-15,-2-4 5 0,-2 2 10 0,0 0-11 16,-5-3 1-16,-3 1 9 0,-3 2-2 0,-4 1-5 15,0 1 7-15,-3 2 0 0,-2 7-1 16,0 0-5-16,0-8 15 0,-11-1-10 0,6 7 7 16,-4 0-13-16,-8 1 19 0,1 1-12 0,-3-2-3 15,8 2-37-15,-2 0-7 0,-2 0 7 16,-17 14-69-16,18-10-34 0,3 0-42 0,0-2-23 16,4 0-57-16,1-2 27 0,3 1-247 15,-2 0 12-15,4-1 40 0,1 0 33 0,1-2-7 16,3 1 25-16,1 0 44 0,16-1 23 0,-10 2 8 15</inkml:trace>
  <inkml:trace contextRef="#ctx0" brushRef="#br0" timeOffset="137859.32">8172 16286 446 0,'2'-7'342'15,"-6"-1"-22"-15,0 1-30 0,-3-7-15 0,-3 5-12 16,4 3-16-16,-3 1-36 0,0 3 4 0,-3 1-25 15,3 1-5-15,-6 0-15 0,-18 14 3 0,16-3-31 16,-1 1-14-16,4 0 5 0,1 0-33 16,2 3-15-16,3 1-25 0,3-1 16 0,4-2 0 15,1-2-7-15,0-11-18 0,0 8-3 0,0-1 7 16,15 2-9-16,-9-6-1 0,1-2-8 16,1-1-1-16,2 0 1 0,6 0-19 0,19-16 7 15,-17 7-1-15,1 1-25 0,-1-5 24 0,-3 0-1 16,2 1-27-16,-4-5 5 0,1 5 13 15,-3-3 5-15,0 2-20 0,-6 4 7 0,2 1 3 16,-1 2-6-16,-1 1-19 0,-3 2 21 16,1 1-21-16,-1 2 23 0,-2 0 19 0,0 0 4 15,6 10 20-15,-6-3 15 0,1 13-6 16,0 1 3-16,-1-7 11 0,0 5-2 0,0 6-5 16,0 2-16-16,-11 26 3 0,8-26-9 0,1-1 8 15,-1-2-5-15,0-2-12 0,1-2-14 16,0-6-24-16,0-3-37 0,-1-3-12 0,3-8 5 0,0 7-127 15,0-7-58-15,0 0 21 0,-2 10-257 16,2-13-58-16,0-1 45 0,2 0 36 16,1-3 33-16,3-10 28 0,-3 0 24 0,10 2 5 15,3 0 47-15,5 3-25 0,7 0 74 0</inkml:trace>
  <inkml:trace contextRef="#ctx0" brushRef="#br0" timeOffset="138180.18">9277 16295 288 0,'0'-5'479'0,"0"1"-74"0,1 1-63 16,0 0 43-16,-1 1-51 0,1-3-8 0,2 1-47 0,1 1-18 15,1-1-1-15,12-6-14 0,0 2-22 16,3 1-29-16,2 3-7 0,-2 1-22 0,6 1-14 16,1 1-7-16,-15 1-17 0,8 0-13 15,2 0-22-15,1 0-26 0,22 10-17 0,-24-6-33 16,-4 1-37-16,0-1 2 0,-1 2-102 0,-4-3-44 16,-5 0-38-16,0 3 19 0,-4-3-272 15,-3 4-61-15,0-7 47 0,0 0 22 0,0 8 31 16,-18 10 28-16,0-3 53 0,-3-2 16 0,2 1 14 15,-3 1 8-15</inkml:trace>
  <inkml:trace contextRef="#ctx0" brushRef="#br0" timeOffset="138397.76">9315 16502 519 0,'-6'2'553'0,"0"0"-79"16,3 0-46-16,0-2-22 0,1 3-28 0,0-2-34 15,3 0-1-15,-2 1-27 0,2 1-26 16,2-2-47-16,1 0-3 0,3-1-33 0,13 3-3 15,1-2-46-15,2 0-1 0,1-1-42 16,1 3-16-16,-11-3-25 0,6 0-57 0,5 0-30 16,26-9-55-16,-25 5 4 0,0 4-117 0,-5-4-41 15,0 1-82-15,0-1 29 0,-5 0-261 16,5 1 41-16,-7 0 36 0,-2 3 35 0,5-3 0 16,-2 3 27-16,-8 0 57 0,7 0 13 0,5 0-7 15,29 12 51-15</inkml:trace>
  <inkml:trace contextRef="#ctx0" brushRef="#br0" timeOffset="139110.17">9995 16264 274 0,'0'-3'377'0,"1"-2"-42"0,1 1-43 16,-2 1-12-16,0-2-14 0,0 2-27 15,-1-1-31-15,1 2 4 0,-2-1-19 0,-1 2-21 16,-1 1 10-16,-1 1-17 0,-10 5-7 16,2 2 6-16,-4 3-2 0,3 3 5 0,-3 5-5 15,4 1-4-15,2 1-10 0,-1 3-2 16,2 1-18-16,5-1-4 0,3 1-5 0,1-1-15 16,1-12-5-16,17 20-4 0,-1-14-11 15,2-4-14-15,5-3 4 0,0-4-12 16,2-2-6-16,1-3-13 0,-11-2-6 0,6 0-16 15,30-14-5-15,-26 4-7 0,0-1-6 0,0-3-8 16,-1-2-7-16,-3-4 4 0,-1 0-5 16,-1 2-19-16,-3-4 4 0,-1 1 1 0,-2-1 4 15,-3 1 7-15,-4 3 0 0,-4 1-16 0,-2 9 14 16,0 0 4-16,-15-13-3 0,3 12 3 0,-2 1-8 16,-5 2 24-16,0 1-14 0,0 2 0 0,0 2-10 15,-1 0-5-15,9 1-10 0,-3 0 2 16,-2 0-50-16,-13 10-38 0,17-8-1 0,3 2-27 15,2-3-3-15,1 3-4 0,0-3-25 16,3 3-39-16,0-1 20 0,1-2-169 0,2 0-103 16,1 1 35-16,1 0 29 0,1 1 38 0,4-3 15 15,0 1 41-15,11 1 13 0,2 3 5 16</inkml:trace>
  <inkml:trace contextRef="#ctx0" brushRef="#br0" timeOffset="140375.07">10536 16208 371 0,'-2'-2'308'16,"-1"-2"-25"-16,1 1-31 0,-1 0-35 0,-1 1-2 15,-1-1-9-15,1 3-43 0,0-3 17 0,0 3-2 16,1 3-26-16,-2 0 19 0,-7 7 6 15,-2 0-20-15,3 3 19 0,1 1 11 0,1 1-14 16,0-1-24-16,1 2 2 0,2 3-20 0,2-1 5 16,1 0-19-16,1 0-2 0,2-2-17 15,0-11 5-15,0 6-16 0,0 2 3 0,15 14-14 16,-6-17-7-16,0 1-9 0,1-3 2 0,4-3-14 16,-2-2 2-16,1-2-6 0,-1-1-6 15,-12 0-1-15,13 0-4 0,18-9 0 0,-16 1-5 16,-2 0-10-16,1-3 0 0,-1-1 2 15,-3 1-5-15,1-4-5 0,-2 2 1 0,-2 1-10 16,0-2 8-16,-3 3-10 0,-2 3 3 0,0 0-12 16,-1 2 10-16,-1 6-5 0,0 0 5 15,0-8 6-15,0 8-8 0,0-7 9 0,-11-6-1 16,6 11-4-16,2-2 0 0,-1 1 0 0,0 0-7 16,1 1 7-16,0 0 0 0,0 1-4 15,1-3 1-15,0 2-14 0,-1 1 12 0,1-1-8 16,-1 1 9-16,2-1 1 0,-1 1-5 15,0 0 1-15,1-1 9 0,-1 1-13 0,0 0 10 16,0-1-12-16,0 1 15 0,0 0-10 0,-1-1 15 16,1 0-12-16,0 0 3 0,-1 1 1 15,-1-1 4-15,2 0-8 0,-1 1 11 0,-1 0-6 16,2-1-1-16,0 1-5 0,-1-2 14 0,1 2-17 16,-1-2 14-16,0 2-9 0,0-2 7 15,0 1-1-15,0 0-3 0,0 0 6 0,-1-1-7 16,1 3-9-16,-1-3-2 0,0 1-1 15,0 0 16-15,-1 1-8 0,2 0 9 0,0-1-10 16,0 1 2-16,0-1-3 0,1 2 6 0,0-1 2 16,-1 1-1-16,1-1 0 0,0 0-3 0,0-2-12 15,2 2 5-15,-2 1-9 0,1 0 5 16,-1-1-9-16,0 1 2 0,2 0-9 0,-1 0-11 16,0 0 16-16,1 0 2 0,0 0 1 15,0 0 7-15,-1 0-4 0,1 0-21 0,0 0 22 16,-1 0 13-16,0 0-15 0,1 0 8 0,0 0-10 15,0 0 13-15,0 0-10 0,-1 0 13 16,0 0 10-16,1 0-19 0,-1 0-3 0,1 0 16 16,-1 0-5-16,1 0-9 0,-1 0 3 0,1 0 12 15,0 0-6-15,-1 0 10 0,0 0 1 0,1 0-22 16,0 0 15-16,0 0 1 0,0 0 0 16,0 0 0-16,-1 0 0 0,1 0 3 0,0 0 4 15,-1 0-21-15,2 0 16 0,-2-2 2 16,1 2-3-16,0 0-15 0,0 0 13 0,0 0 13 15,0 0-14-15,-1 2 4 0,0-2-17 0,1 0 20 16,0-2-10-16,0 2 11 0,-1 0-8 16,1 0 17-16,0 0-31 0,-1-1 9 0,1 1 11 0,0 0-6 15,0-1 3-15,0 1 9 0,0 0-8 16,0 0-13-16,-1 0 7 0,1 0 5 0,0 1-8 16,-1-2 15-16,2 1-2 0,-1 0-27 15,-1 0 25-15,1 0-1 0,0 0-1 0,0 0 9 16,0 1-10-16,0-1 2 0,0 0 3 0,0 0 4 15,0 1-21-15,0-2 13 0,0 2-33 16,0-2 25-16,0 1 5 0,0 1-7 0,0-2 2 16,0 2 0-16,0-1-9 0,0 0 2 15,0 0 0-15,0 0-9 0,0 0 9 0,-2 2 0 16,3-4 2-16,-1 2 6 0,1 0-2 0,0 2-23 16,0-2 5-16,-1 0-18 0,0 0 32 0,-1 0-20 15,1 0-12-15,1 1 19 0,-1-1 11 16,0 0 4-16,-1 0 0 0,0 0 1 15,1 0-15-15,0 1 13 0,0-1 3 0,0 0-13 16,0 0 14-16,-1 1-13 0,1-1 31 0,0 1-18 16,1-2-11-16,-1 1 9 0,0 1 3 15,0-2-15-15,1 1-4 0,-1 0 11 0,0 0-9 16,-1 0 25-16,0 2-19 0,0-3 15 16,1 2 20-16,1-1-22 0,-1 0-11 0,0 0 14 15,-1 0 30-15,1 0-45 0,0 0 7 0,0 0 6 16,0 0 7-16,0 0-11 0,0 0 1 15,0 0-14-15,0 0 8 0,-1 1-2 0,2-2-16 16,-1 1-20-16,0 0-28 0,0 0-19 0,0 0-30 16,0 0-79-16,0 0 19 0,0 0-257 15,0 0 30-15,0 0 30 0,0 0-11 16,0 0 51-16,0 0 33 0,0 0 8 0,23-17 13 16</inkml:trace>
  <inkml:trace contextRef="#ctx0" brushRef="#br0" timeOffset="140976.69">10977 16095 350 0,'5'-8'339'0,"-3"1"-17"0,1 2-31 0,-2 2-37 16,1-2-24-16,-2 3-7 0,1 0-13 0,1 2-4 16,2 3-21-16,-3 3 43 0,3 9-3 15,-1 2 4-15,-1-1-16 0,-1 4-12 0,-1-9-14 16,0 7-16-16,0 1-15 0,0 4-15 0,0-1-9 16,0 1-21-16,-12 19-8 0,12-32-17 15,0 4 3-15,0 0-11 0,0-1-29 0,0-1-16 16,13 8-30-16,-10-14-35 0,3-1 4 0,-1 0-87 15,0-3-39-15,0 1-31 0,2-3-58 0,-2 0 24 16,-5 0-283-16,0 0 24 0,10 0 23 16,-3 0 30-16,2 0 35 0,12-14 24 0,-4 8 26 15,-7 0 10-15,-2 0 20 0</inkml:trace>
  <inkml:trace contextRef="#ctx0" brushRef="#br0" timeOffset="141321.15">11432 16093 534 0,'13'-15'403'15,"8"-7"-50"-15,-15 15-46 0,-2 4-2 0,-1-2-40 16,-1 1 11-16,0-1-49 0,0 3-22 0,-1 1 4 16,1 1-32-16,-1 0-3 0,2 2 23 15,-3 1-12-15,1 3-15 0,-1 0 1 0,0 16 5 16,0-12-12-16,0 7 1 0,0 4-29 0,-11 28-4 15,7-20-9-15,0 0-5 0,-1 0-17 16,1 0-7-16,2-2-13 0,1 1 10 0,-1-3-33 16,-1-3 5-16,3-1-14 0,0-7 11 15,0-8-30-15,0 1-21 0,0 1-21 0,0-2-2 16,0-6-40-16,0 8-24 0,0-8 7 16,0 7-69-16,0-7-38 0,12 7-21 0,-9-7-40 15,-1-2-45-15,0 0 29 0,0 1-274 16,0 0 39-16,0-3 37 0,-2 2 27 0,0 0 27 15,0 0 18-15,-1 0 40 0,-1 1 21 16,0-2 33-16,-1 2 17 0</inkml:trace>
  <inkml:trace contextRef="#ctx0" brushRef="#br0" timeOffset="142509.35">10971 16195 356 0,'14'0'181'16,"-14"-15"1"-16,31-7-4 0,-26 15-6 0,1 1 11 15,-2 2-24-15,0-1-4 0,-4 2 18 16,4 0-18-16,-1 2-15 0,-3-2 12 0,2 0-23 15,-2 1-5-15,1 0 4 0,0-1-19 0,-1 3-7 16,0-3-7-16,0 3-20 0,0 0 13 16,0 0-11-16,-6-1-10 0,5 2 9 0,-2 2-7 15,-1-3-6-15,1 3 18 0,1 1 2 16,0 2-2-16,-1-2-14 0,1 3 5 0,-3 9-7 16,0 0 25-16,-3 0-15 0,6 0 21 0,-3 0-4 15,1 1-7-15,-1 2 5 0,1-3-7 16,1 2 12-16,0 0-19 0,-1-2 0 0,2-1-6 15,0 0-5-15,1 1-15 0,-5 1 7 0,4-4-14 16,2-13 11-16,0 7-16 0,0 2 5 0,0-2-6 16,13 13-12-16,-5-11 8 0,2 0 7 15,2-2-5-15,0-3-16 0,3 1 1 0,0 0 1 16,-1-5-9-16,-1 0 5 0,-4 0-4 0,3 0 9 16,4 0-12-16,16-12 3 0,-18 5 2 15,2 1-1-15,-4-2-9 0,0-1 7 0,-1-2-12 16,-2 1 6-16,1-5-10 0,-2 2 10 15,-3-1-2-15,0 0 1 0,-2-3-6 0,1 0 1 16,-4 3-4-16,0 1-3 0,0 13 10 0,0-15-20 16,0-1 10-16,-15-18 11 0,9 17-11 0,1 1-6 15,-4-2-4-15,2 4 9 0,-2 4 1 16,2-4 5-16,-3 2 1 0,3 4 0 16,1 0-11-16,2 1 12 0,-1 3-6 0,1-1 3 15,1 3 3-15,-1-1 4 0,1 1-14 0,0 0 1 16,-1-1-2-16,0 2 1 0,-1 1-20 0,0 0-10 15,5 0-1-15,0 0-9 0,-9 0-9 0,2 0 5 16,-4 13-65-16,0-6-6 0,3 1-5 16,1-3-27-16,-4 4-55 0,5-1-16 0,2-1 19 15,-1 1-239-15,5-8 35 0,0 0 31 16,0 7-45-16,0-7 29 0,11 16 24 0,2-7 53 16,0-1 32-16,3 0 10 0</inkml:trace>
  <inkml:trace contextRef="#ctx0" brushRef="#br0" timeOffset="143233.8">11501 16194 547 0,'2'-3'296'0,"1"-3"-46"0,-2 2-11 16,-1 0-4-16,1-1-13 0,-2 3 4 0,0-3-21 15,1 2-6-15,-1-1-26 0,0 0 1 16,0 0-10-16,0 2-15 0,0-1-36 0,1 3 12 16,-4-6-25-16,2 4-12 0,-1 1 24 0,0-2 7 15,-1 3-19-15,-1-2 3 0,1 4-6 16,-1-2-12-16,-1 0 8 0,-2 3-11 15,1-3 7-15,-16 12-6 0,9-5 9 0,-1 1-20 16,1 3 11-16,1 1-8 0,-1 1 11 16,4 1-17-16,-3 1 0 0,5 1 1 0,-1-2-4 15,3 2-12-15,0 4-2 0,2-3-10 0,3 1 2 16,1-10-3-16,0 2-4 0,0 5 0 0,0 1-5 16,11 17-1-16,-7-15-6 0,2 0 3 15,1-3-16-15,0 0 11 0,1 1-2 16,2-5-2-16,-3-3-7 0,4 3 8 0,-3-4-7 15,4 0 2-15,-2-1-3 0,1-2 4 0,-2-2-5 16,2 1 4-16,-1-3-6 0,-1 0-17 0,5 0 12 16,3 0 3-16,23-12-7 0,-24 5 2 0,3-2-5 15,-3 0 0-15,0 0 7 0,-1-6-5 16,2 3-7-16,-2-2-2 0,-2 3 9 0,3-4-2 16,-5 0-7-16,-2-2 12 0,-1 1 0 15,-1 2-7-15,-1-2 5 0,-1 0-8 0,-2 0 8 16,-1-2 0-16,-1 0 0 0,1 4-14 0,-2 6 19 15,0-3-5-15,0-3 1 0,-11-16-3 0,6 12-11 16,-3 3 2-16,0 3 10 0,-1 1-1 16,-1 1-5-16,-1-1 10 0,1 1-4 0,-3 1-1 15,0 2-2-15,-1 0 6 0,2 2 0 16,2 1-1-16,0 2 1 0,-5-2-5 16,4 3-3-16,1 1-12 0,1-3-11 0,1 3-7 15,8 0-19-15,-9 0-14 0,1 0 5 0,-3 0 6 16,-10 14-65-16,12-11-20 0,0 1-38 15,3 0-25-15,1 0-30 0,0-1-39 0,1 0 24 16,2 1-249-16,2 0 38 0,0-1 33 0,2 1 11 16,-2-4 56-16,0 0 26 0,17 17 24 15,-4-9-1-15,5 1 3 0</inkml:trace>
  <inkml:trace contextRef="#ctx0" brushRef="#br0" timeOffset="143885.55">12331 16232 669 0,'2'-5'248'0,"0"1"-10"0,1-2-1 15,0 2-21-15,-2-1-7 0,0 1-5 0,1 0-26 16,-2 0 2-16,0 2 11 0,1-1-39 16,-2 0-7-16,1 2 3 0,-2 0-42 0,-3 1 29 15,2 2-13-15,-1 4-11 0,1-2 26 0,-8 10-24 16,1 1 12-16,-1 3 8 0,2 5-13 0,0-4 0 16,1 2-2-16,4 2-6 0,1-1-9 15,2 0-7-15,1-12-10 0,0 4-10 0,12 20-1 16,-1-16-13-16,1-4 2 0,6 0-3 15,3-3-10-15,-1-3-3 0,1-2-7 16,0-4-6-16,4 0-10 0,-13-2 12 0,5 0-9 0,28-12 1 16,-23 5-7-16,1-3 0 0,-4-4-5 15,0 1 0-15,0-6-1 0,-2 2-15 16,-3-2 2-16,0 0 2 0,-3-1 2 0,-2 1-8 16,-4 2-6-16,-1 0 7 0,-2 3 0 0,-2 14-8 15,0-10-1-15,0-1 9 0,-18-12-1 0,7 13-1 16,-7 1-11-16,4 1-12 0,-4 1-12 0,1 2-8 15,0 2-1-15,4 1 4 0,0 2-47 16,-6-1-20-16,0-1 8 0,11 2-36 0,-1 0-23 16,-1 0-22-16,1 0-10 0,-1 0-45 0,4 0 21 15,6 0-235-15,-8 0-13 0,8 0 26 16,-9 11 30-16,9-10 60 0,3 2-6 0,0-2 18 16,3 1 18-16,12 5-3 0</inkml:trace>
  <inkml:trace contextRef="#ctx0" brushRef="#br0" timeOffset="144370.85">13207 16269 413 0,'2'-4'343'0,"0"0"-43"15,1 0-22-15,-1 1-2 0,-1 1-13 0,1-1-27 16,2 0-42-16,-4 1 14 0,1-1-32 0,0 3-1 15,-2-1-21-15,0 1-13 0,-3 1-17 16,1-1-12-16,-2 4 27 0,-6 5 1 0,-3 5 1 16,4-1 3-16,-2 4-10 0,-2 0-2 0,2-1-13 15,1 4-6-15,3-1-12 0,2 1-1 16,4-3-14-16,1 2 2 0,1-11-4 0,0 5-9 16,13 12-7-16,-3-13-10 0,1-2 0 0,2-1-1 15,3-4-19-15,3-1 3 0,0-2-6 16,-7-2 1-16,5 0-4 0,3 0-4 0,25-16-13 15,-24 7 6-15,4-1-13 0,-5-4 4 0,1 2-2 16,-4-5-4-16,2 0-5 0,-3 0 4 16,0 0 1-16,-4-2-2 0,-2 2-6 0,-5 1 3 15,2 3 2-15,-4 0-15 0,-3 1 16 16,0 12-6-16,0-9 0 0,-12-11-5 0,1 10-4 16,-3 0 14-16,1 2-1 0,-5-1 2 0,-2 5 1 15,1-1-9-15,-3 2-3 0,1 2 8 0,-4 0 1 16,3 0-36-16,11 1 1 0,-5 0-35 15,0 0-14-15,-1 0 8 0,0 0-60 0,-11 11-39 16,17-11-10-16,4 3-40 0,2-1-32 16,1 0 23-16,0-1-173 0,3 2-74 0,0-2 29 15,2 2 24-15,-1-2 51 0,3 1 26 0,1 0 27 16,1 0-2-16,14 1 13 0</inkml:trace>
  <inkml:trace contextRef="#ctx0" brushRef="#br0" timeOffset="145001.56">13844 16181 681 0,'3'-4'350'16,"1"1"-29"-16,-3 0-32 0,2 1-13 0,0-1-9 15,0 2-38-15,-3-1-26 0,2 1-23 16,-2 4 41-16,0 1 12 0,0 1 8 0,-2 2-6 16,-1 13 0-16,3-10-21 0,0 8 3 15,-9 24-14-15,6-15-5 0,0-2-17 0,1 0-17 16,2-3-11-16,-2 1-3 0,1-2-29 0,1-2-5 16,0-2-7-16,0-10-12 0,0 1-13 15,0 1-25-15,0-1 3 0,0 1-3 0,0-3-21 16,0-6-35-16,0 9-17 0,0-9-13 0,0 7-37 15,0-7-35-15,0 7-43 0,0-7 14 16,0 0-98-16,13 10-45 0,-12-10-38 0,2-1 28 16,1 0 27-16,0 0 24 0,-2-1-292 15,13-3 37-15,-4 0 48 0,3 1 21 0,3-3 11 16,2 0 77-16,3 0-14 0,3-1 34 0,5 3 6 16</inkml:trace>
  <inkml:trace contextRef="#ctx0" brushRef="#br0" timeOffset="145284.93">14499 16241 1051 0,'5'-4'421'16,"-1"-3"-34"-16,0 4-50 0,-2 1-29 0,1 0-24 16,-2 4 14-16,2 0-9 0,-3 1-21 0,5 13-23 15,-3 2-10-15,-1 1-10 0,1 6-23 16,-2-2-3-16,0 4-37 0,0 2-12 0,0-16-30 15,0 6 13-15,0 4-18 0,0 0-20 16,0 1 0-16,-12 20-16 0,11-25-45 16,0-5-19-16,-1-2-53 0,2-4-34 0,-1 1 5 15,1-2-101-15,-2-2-30 0,2 0-48 16,-2-2-35-16,0-3 28 0,0 3-288 0,1-2 54 16,0-1 36-16,0-1 33 0,-1-2 16 0,2 1 43 15,0-1-15-15,-2-1 35 0,2-2 60 16,0 1-17-16</inkml:trace>
  <inkml:trace contextRef="#ctx0" brushRef="#br0" timeOffset="145879.04">16355 16429 433 0,'-2'-3'356'0,"2"-2"-19"0,-2 3-37 16,2-3 29-16,0 2-43 0,-1-1-6 16,1 1-15-16,-1 1-17 0,1 2-18 0,0-3-20 15,2 4-7-15,2 1 7 0,11 2 0 0,-1 9-16 16,3 1-10-16,0 1 6 0,0 2-4 16,4 0-15-16,-1 2-17 0,0 0-21 0,1-2-19 15,-1 0-21-15,-2-1 11 0,2 1-18 0,-1 0-20 16,-2-2-24-16,-1-4-20 0,-3 0-28 15,1-3-40-15,-5-4-16 0,2 4-19 0,1-4 7 16,-6-1-130-16,1-3-29 0,-7 0-57 0,0 0 25 16,0 0-267-16,11-12 29 0,-14 8 41 15,3-1 18-15,-7-7 40 0,3 1 41 0,0 2 23 16,2 1-20-16,0-1 13 0,-3-6 28 0</inkml:trace>
  <inkml:trace contextRef="#ctx0" brushRef="#br0" timeOffset="146098.62">16703 16419 635 0,'2'-7'397'0,"2"-1"-8"16,-3 4-50-16,2-1 19 0,-2 1-24 0,-1 0-42 16,1 3-36-16,-2 1-14 0,-1 0 25 15,-3 2-9-15,-6 14-27 0,-2-4-13 0,-5 5-4 16,-1-2-20-16,0-1-19 0,0 3-31 0,-1 0-10 16,2-1-15-16,-2-1-22 0,3 0-16 15,-2-1-24-15,-1 1-33 0,2-2-32 0,2-2-55 16,3 2 4-16,-1-2-111 0,1-3-43 0,6-5-48 15,3-2 25-15,1-1-305 0,3 0 30 16,0 0 31-16,0-4 33 0,3 1 31 16,1 1 62-16,1-2-7 0,8-4 52 0,5-4-7 15,3 2 22-15</inkml:trace>
  <inkml:trace contextRef="#ctx0" brushRef="#br0" timeOffset="147061.2">17371 16252 474 0,'3'-3'244'16,"0"-1"-11"-16,0 0-38 0,-1 0 5 0,3-2-34 15,-1 2-1-15,6-8 3 0,-5 3-24 16,1 1 3-16,0-6 15 0,0 2-24 0,-3 2 4 15,-1-7-2-15,2 8 5 0,-4 9 5 0,0-10-27 16,0 3-14-16,0 0 23 0,0 7-3 16,0-8-11-16,0 8-11 0,-13-14-13 15,9 11 5-15,-8-6-19 0,3 6-7 0,0 3 10 16,9 0-2-16,-13 0 12 0,-15 17-23 0,11-5 14 16,1 0 6-16,1 5-13 0,-4 2-9 15,4-1-3-15,-1 3 2 0,5 1-11 0,-1 1 5 16,5-2-14-16,1 3 8 0,3-3-10 0,3 1-1 15,0-12-8-15,0 4 3 0,18 16-3 16,-4-14 5-16,4-4-4 0,2-2-17 0,3-2 10 16,2-4-13-16,2-1 7 0,0-3-1 0,-14 0 2 15,9 0-7-15,1 0-7 0,26-16-9 16,-26 7 10-16,0-2-1 0,-2 1-5 0,-2-2 7 16,-4-3 0-16,2 1-9 0,-4-3-12 15,0 0 3-15,-4 1-13 0,-1-2 19 0,-2 2-11 16,-6 2-8-16,2 3-8 0,-2 1 9 0,0 10-5 15,0-9-8-15,0-1 0 0,-22-9 0 0,9 11-6 16,-1 0 7-16,-1 3 4 0,-4 1-11 16,0-1 4-16,0 1-33 0,-2 4 26 0,11 0-20 15,-5 0 4-15,-2 0-25 0,1 0-15 16,-18 12-22-16,23-8-11 0,0-2-25 0,2 1-12 16,4 2-20-16,1-3-45 0,2 0 22 15,2 1 18-15,2-1 18 0,2 1-287 0,1-3 35 16,-1 3 28-16,15 1 26 0,3 1 24 15,2-2 42-15,-4-1-15 0,2 1-9 0</inkml:trace>
  <inkml:trace contextRef="#ctx0" brushRef="#br0" timeOffset="148344.65">17903 16187 227 0,'1'-5'326'0,"2"2"-10"0,-1 1-47 16,-1-2-21-16,1 1-21 0,0-1 5 15,0 3-33-15,-1-2-15 0,2-1-4 0,-1 3-18 16,-2-1-31-16,0-1 5 0,1 1-30 15,-1 0-9-15,0 2-15 0,3-3 8 0,-3 2-20 16,0-2-16-16,0 3-6 0,2-1-9 0,-4-1-5 16,2 2 10-16,0 0-13 0,0 0-10 15,0 0 13-15,0 0-9 0,0 0-3 0,0 0-14 16,0 0-1-16,0 0 7 0,0 0-9 0,0 0 9 16,0 0-24-16,0 0 10 0,0 0 7 0,0-5 3 15,8-2-14-15,-8 8-11 0,1-2-6 16,-1 0 22-16,1 0-18 0,-1 1 21 0,1 0-22 15,-1 0 14-15,0-1 5 0,0 1 0 16,2 0-13-16,-2-2-4 0,0 2 15 0,0 0 1 16,0 0-12-16,0 0 9 0,2 0 8 0,-4-1-7 15,2 2 2-15,0-1-11 0,0 0 8 16,0 0 4-16,0 0-19 0,0 0 30 0,0 0-22 16,-2 0 3-16,4-1 22 0,-2 1-20 0,0 0 13 15,0 0-11-15,0 0 1 0,0 0 13 16,0 0-22-16,0 0 11 0,0 0 10 0,0 0-16 15,0 0 15-15,0 1 4 0,0-1-33 0,-2 0 11 16,2-1 20-16,0 2-5 0,0-2-14 0,0 1 7 16,2 0 4-16,-2-1-21 0,0 1 13 15,0 0 16-15,0 0-6 0,0-3-17 16,2 3 8-16,-2 0 18 0,1 0-24 0,0 0 19 16,-2-1-15-16,1 1 16 0,1-2 1 15,0 2-10-15,-1 0 4 0,-1 0-20 0,1 0 3 16,0 0 16-16,0 0-15 0,1 0 11 0,-2-1 2 15,1 1 1-15,0 0-19 0,2 0 6 16,-2-1 5-16,1 1 6 0,-1 0-2 0,0 1 0 16,1-1-4-16,-3-1 9 0,2 2 22 0,0-2-18 15,1 1 1-15,-2 0-7 0,1 0 2 0,0 0 1 16,0 0-5-16,-2 0-1 0,2 0 6 16,0 0 1-16,0 0-12 0,0 1 19 0,0-1 5 15,1 0-10-15,-2 0 3 0,1-1-5 0,0 2-7 16,0 0 7-16,-2-2-1 0,2 0 18 15,0 1-10-15,0 0-3 0,0 0-10 0,0 0 4 16,0 0-9-16,0 0 6 0,0 0-2 0,0-2 13 16,-2 1-10-16,2 0-3 0,0 0 11 15,0 0-1-15,0 0-7 0,0 1-6 16,0-2 7-16,0 0-1 0,0 1 7 0,-2-1 2 16,2 2 10-16,0-2-17 0,0 1 3 0,0 1 11 15,0-3-16-15,0 3 16 0,0-1 2 16,0 1 5-16,0-3-4 0,0 3-4 0,0-1 4 15,0-1 12-15,0 1-17 0,0 1 19 0,0-1 11 16,0-1-3-16,0 1-6 0,0 0-4 0,2-2-1 16,-2 3-11-16,0-2-3 0,-2 2 33 15,2 0 0-15,0-1 0 0,0-1 8 0,0 1-5 16,-1 0-6-16,2 0 6 0,-2 1 11 0,1-1-16 16,0 0-6-16,0 1 2 0,0 0 0 15,-1-1-16-15,1 0 4 0,0 1-4 0,0 0 7 16,-1 1-27-16,1 1 20 0,1 0 15 0,-2 3-4 15,1 0-6-15,-1 2 9 0,-2 12-6 16,3-10 6-16,0 6-6 0,-8 19 6 0,6-12-3 16,2-1-2-16,-2-1 14 0,1 2-14 15,1-12 5-15,0 6-9 0,0 2 2 0,0 1-11 16,0-2 6-16,0 0-2 0,0-2-14 0,11 11 13 16,-10-19-11-16,-1 1-20 0,1-3-20 15,-1 1-34-15,0-3-12 0,0-1-33 0,0 2 10 16,0-4-60-16,0 0-33 0,0 0-55 15,3 4-68-15,-1-4 33 0,0-3-244 0,2 1 33 16,-2-1 32-16,11-7 42 0,0-1 17 0,-2 3 34 16,4-1 33-16,1 1 22 0,2-3 13 0,3 5 7 15</inkml:trace>
  <inkml:trace contextRef="#ctx0" brushRef="#br0" timeOffset="149438.63">18462 16054 272 0,'1'-4'221'0,"1"1"-37"15,-1 0-27-15,0 0 14 0,0-1-10 0,-1-1 0 16,3 2-17-16,-3 0-3 0,0 0 21 0,0-1-23 16,2 1 5-16,-2-1-20 0,0 4 2 0,0-4 0 15,1 1-22-15,-1 0 4 0,1 1-4 16,-1 2 23-16,0 0-21 0,0 0-2 0,0 0-8 15,0 0 20-15,0 0 1 0,0-6-24 0,0 6-11 16,0 0 17-16,0 0 12 0,0 0-12 16,0-7 10-16,0 7-33 0,0 0 11 0,0 0-4 15,0 0-16-15,0-7 6 0,0 7-15 16,0 0-14-16,0 0 2 0,-1-9-16 0,1 7 16 16,-1 2-10-16,2-1-13 0,-2 1 6 0,1-2-14 15,0 2 4-15,2 0 13 0,-3-1-28 0,1 1 18 16,0 0-9-16,0-2 11 0,-1 2-6 15,3 0-12-15,-2 0 0 0,0 0 8 0,0 0-7 16,0 2-22-16,0-1 20 0,0-1 9 0,-1-1-7 16,2 1 0-16,-2-2-2 0,2 2-17 15,-1-1 31-15,-1 2-23 0,2-1 10 0,-1 0-3 16,0 0 12-16,0 0-13 0,0 0-7 0,0 0 9 16,0 0-5-16,-1-1 16 0,2 2-19 15,-2-1-8-15,1 0-6 0,0 0 19 0,1 0 6 16,0 2-8-16,-2-2-5 0,1 0 16 0,0 0-12 15,0 0 4-15,0 0 0 0,0-2 11 0,0 2-8 16,1 0-5-16,-2 0-3 0,2 0-14 16,-2 0 17-16,1-1-21 0,0 1 11 0,0 0 1 15,0 0 11-15,2-1-16 0,-3 1 35 0,1-2-16 16,1 4-11-16,-1-2 6 0,-1 1 10 16,0-1-12-16,1 0 11 0,0 0 16 0,-1 0-15 15,1 0-12-15,-1 0 13 0,2 0 1 16,0 0 2-16,-1 0-9 0,0 0 14 0,0 0-1 15,0 0 11-15,-1 0 4 0,1 1 2 16,0-1 2-16,-1 0 8 0,1 0-13 0,2 0 9 16,-2 0 4-16,-1 0-11 0,1 0 6 15,0 0-14-15,0 0 5 0,-1 0-6 0,1 0 0 16,0 0-2-16,0 2 2 0,0-2-8 0,-2 1-4 16,4-1 7-16,-4 0-4 0,2 3-3 15,-2-3 1-15,2 2 11 0,-2 0-1 0,1 1 0 16,-1-1-13-16,1-1 8 0,0 3-10 0,-2-1 11 15,2 0-3-15,-1 0 8 0,0 0-3 16,0 0-16-16,1 1 9 0,-1-1 0 0,0 0-8 16,0 1 16-16,2 0-5 0,-2 2 10 15,1 1 0-15,-6 8 3 0,5-3-5 0,-1 7 4 16,-1-1 6-16,2 2 14 0,-2 0-21 0,1 3-2 16,-1 0 3-16,3 0-2 0,-3 0-9 15,0 1 13-15,1-2-10 0,0-2 12 0,1 1-10 16,1-2 1-16,1-4 3 0,0-8-9 0,0 5-12 15,0 0 7-15,0-2 2 0,0-2-14 16,0-1 5-16,0-7 2 0,0 8-16 0,0-8-10 16,12 11-18-16,-10-10-16 0,2-1-16 15,-2 0-19-15,1-1-18 0,0-1-22 0,1-1 11 16,0 1-84-16,0-1-16 0,8-6-28 0,-8 2-43 16,2 2 25-16,-1-1-131 0,-2 0-140 15,1 3 30-15,0-2 27 0,2 3 55 16,-2-1 23-16,2 0 28 0,0 2 24 0,0-2 18 15,16-1 16-15,3 2-1 0</inkml:trace>
  <inkml:trace contextRef="#ctx0" brushRef="#br0" timeOffset="150149.03">19072 16123 232 0,'0'-4'270'0,"-1"0"-20"0,2 0-22 16,-1-1-33-16,-1 1 3 0,1 1-11 16,0-1-13-16,-1 1-4 0,1-1-8 0,-1 1 15 15,1-2 1-15,0 0-12 0,0 5-27 16,0 0 7-16,0-5 2 0,0 5-29 0,0 0 12 16,-9-15-23-16,7 13-11 0,-1-2-9 0,-1 2 2 15,-1 0-8-15,0 2-1 0,0 1 5 0,-1 0 12 16,0 1-14-16,-9 7 14 0,2 0-5 0,-2 3 2 15,3 0 2-15,-1 3 2 0,1 1-12 16,3 2 5-16,0-1-10 0,1 0-1 16,4 0-2-16,1 3 2 0,2-6-11 15,1-7 0-15,0 5-9 0,0 0-2 0,16 18-2 16,-5-22-6-16,1 3 0 0,3-1-12 0,2-2 7 16,3-2-18-16,3-3 5 0,-3 2 3 0,3-5-5 15,-2 1-7-15,-10-1-8 0,4 0 7 16,2 0-11-16,20-9 2 0,-22 2 6 0,0-3-10 15,0 2 5-15,-1-1-5 0,0-3 5 16,-3 0-8-16,0 1 3 0,-3-2-4 0,-2-1-6 16,2 1 0-16,-5 1 6 0,1 2-6 0,-3-1 8 15,1 1 4-15,-2 10-17 0,0-8 1 16,0 1 10-16,0-5-12 0,-18-11 13 16,9 9-2-16,-1 3-14 0,1 0 15 0,-1 2 1 15,-3 0-14-15,0 1 9 0,-3 1-6 0,0 4 11 16,0-4 0-16,0 2-3 0,-2 2-2 0,1 1-12 15,-2 1-14-15,2 0-11 0,4 1-10 16,1 0-16-16,0 0-42 0,2 0 12 0,1 0-44 16,-3 0-9-16,1 0-31 0,1 0-19 15,0 0-27-15,2 0-19 0,1 0 23 16,7 0-185-16,-8 0 32 0,0 10 32 0,7-8-107 16,0-1 22-16,2 2 28 0,-1-2 23 0,1 0 23 15,1 1 25-15,-2 0 27 0</inkml:trace>
  <inkml:trace contextRef="#ctx0" brushRef="#br0" timeOffset="154380.83">20074 15898 643 0,'0'0'235'0,"0"0"-28"0,0 0-24 16,0 0-12-16,0 0 0 0,0 0-20 0,14-12-13 15,-14 12-16-15,0 0-2 0,17-21 8 16,-16 18-20-16,1 2-8 0,-1-2 1 0,0 2-10 15,-1-2 0-15,2 0 17 0,-1 2-33 0,0-1 14 16,-1 1-11-16,0-1-7 0,1 0-11 0,0 1 8 16,0 0-5-16,0 0 0 0,-1-1-8 15,0 1 21-15,0 0-19 0,1-2 13 0,0 3-38 16,-1 0 8-16,0 0-1 0,1-2 6 16,-1 1-21-16,0 0 31 0,0 1-15 0,0 0-17 15,0 0-7-15,0 0 25 0,0 0-4 0,0 0 4 16,0 0 11-16,0 0-4 0,0 0-23 0,0 0-3 15,0 0 5-15,0 0 14 0,0 0-27 16,0 0 9-16,0 0-3 0,0 0-3 0,0 0 0 16,0 0-2-16,0 0-2 0,0 0 27 0,-12-6-20 15,11 6 16-15,0 0-17 0,0 0-5 16,0 0-8-16,0 0 17 0,-1 0 2 16,2 0-7-16,-1 0-7 0,-1 1-9 0,2-1 12 15,-2 0 1-15,2-1-2 0,-2 3 0 0,2-3-18 16,-1 2 21-16,0-2-11 0,1 2 21 0,-2-1-18 15,2 0 7-15,-1-1-8 0,0 1 5 16,0 0-2-16,1 0 2 0,0 0-25 0,0 0 17 16,-1 1-7-16,1 0 14 0,-1-1-15 15,1 0-7-15,0-1 21 0,-1 2 10 0,0 1-13 16,1-2 7-16,-1-2-8 0,0 2-19 0,1 0 9 16,-1 2 8-16,1-2-1 0,0 0 13 0,0 0-10 15,-2-2-7-15,2 2 6 0,0 2 10 16,0-2-8-16,0 0-1 0,-1 1 2 15,0-2 3-15,1 1-4 0,0 0 4 0,0-2-2 16,1 2-1-16,-1 0 1 0,0 0-4 0,0-1 3 16,0 2-11-16,-1-1 9 0,2 0-4 0,-1 0 8 15,0 0-15-15,-1 0 4 0,2 0 15 16,-1 0-18-16,-1 2 11 0,1-2-7 0,0-2 9 16,0 2-18-16,0 0 12 0,0 0-10 15,0 2 5-15,1-4 5 0,-1 2-21 0,0 0 18 16,0 0-12-16,0 0 17 0,0 0 9 0,0 0-13 15,0 0-9-15,0 0 6 0,0 0 2 16,0 0 0-16,0 2 11 0,0-2-12 0,0 0 10 16,0 0-8-16,0 0 1 0,0 0-4 15,0 0 14-15,0-2-15 0,0 4-13 0,0-2 19 16,0 0-17-16,0 0 12 0,0 1 3 0,0-2 9 16,0 2-7-16,0-2-7 0,0 1 4 0,0 0 0 15,0 0 9-15,0 0-13 0,0 0 8 16,0 0-19-16,0 1 3 0,0-1 17 0,1 0 10 15,1 0-22-15,-4-1-8 0,1 2 20 16,1-1-19-16,1 0 10 0,-2 0 10 0,1 0-4 16,0 0 4-16,0 0-10 0,0 0 13 15,1 1-6-15,-1-1 12 0,0-1-21 0,0 1 22 16,2 0-26-16,-4-1 15 0,2 1-14 0,0 0 6 16,0-2 3-16,2 2 13 0,-4 0-7 0,2 0-1 15,0 0-14-15,-1 0 11 0,2 0-3 16,1 0 7-16,-4 0-7 0,4 0 6 0,-1-1-2 15,-1 1-3-15,-1-1-2 0,1 1 5 0,0 0-2 16,0 0-6-16,0-1 8 0,0 1-4 16,0 0 1-16,0 0 1 0,0 0-9 0,1 0 13 15,0 0-8-15,0-2 5 0,-1 2-9 16,0 0 10-16,0-1-11 0,0 1-2 0,0-1 6 16,1 1 17-16,-1 0-15 0,0 0 0 15,1-1-4-15,-1-1 9 0,0 2 0 0,0 0-2 16,1-1-10-16,-1-1-3 0,1 2 4 0,-1 0-3 15,0 0 15-15,1-1 7 0,-1 0-15 16,1 1 10-16,-1-2 1 0,1 2-7 0,0-1-10 16,-1 2 23-16,0-2-16 0,0 1-4 0,0-1 23 15,1 0-13-15,-2 0-12 0,2 0 12 0,-1 1-5 16,0 0 1-16,0 0-8 0,0 0 8 16,0 0-9-16,0 0 14 0,0 0-4 0,0 0 8 15,0 0-8-15,0 0-8 0,0 0 4 16,0 0 8-16,0 0-16 0,0 0 26 0,0 0-11 15,0 0 2-15,0 0-5 0,0 0 0 0,0 0 3 16,0 0 0-16,0 0 4 0,0 0-18 16,0 0 14-16,0 0 5 0,0 0-5 0,0 0 7 15,0 0-12-15,0 0 13 0,0 0-8 0,0 0-4 16,0 0-10-16,0 0-1 0,0 0 8 0,0 0 8 16,0 0-16-16,0 0 13 0,0 0 1 15,0 0-1-15,0 0 5 0,0 0-7 0,0 0-12 16,0 0-2-16,0 0 23 0,0 0 0 0,0 0-2 15,0 0-6-15,0 0-2 0,0 0-17 16,0 0 13-16,0 0-6 0,0 0 19 0,0 0-17 16,0 0 15-16,0 0 0 0,0 0 6 15,0 0 1-15,0 0-15 0,0 0 3 0,0 0-2 16,0 0-18-16,0 0 3 0,0 0 26 0,0 0-1 16,0 0-14-16,0 0 2 0,0 0 6 15,0 0-8-15,0 0 0 0,0 0-5 0,0 0 8 16,0 0 1-16,0 0-3 0,0 0-14 15,0 0 18-15,0 0-7 0,0 0 2 0,0 0 1 16,0 0-3-16,0 0-5 0,0 0 6 0,0 0-5 16,0 0-2-16,0 0-17 0,0 0 3 15,0 0 2-15,0 0 31 0,0 0-4 0,0 0-29 16,0 0 14-16,0 0 2 0,0 0 11 0,0 0-10 16,0 0 6-16,0 0 12 0,0 0-14 15,0 0 6-15,0 0 0 0,0 0-1 0,0 0 14 16,0 0-12-16,0 0-12 0,0 0-2 0,0 0 11 15,0 0-2-15,0 0 1 0,0 0 0 16,0 0 0-16,0 0 2 0,0 0 1 0,0 0 0 16,0 0 2-16,0 0-7 0,0 0 0 15,0 0 1-15,0 0 5 0,0 0-7 0,0 0 1 16,0 0-2-16,0 0 23 0,0 0-18 0,0 0-6 16,0 0 2-16,0 0 0 0,0 0 11 15,0 0 6-15,0 0-22 0,0 0 8 0,0 0-3 16,0 0 6-16,0 0 0 0,0 0 0 0,0 0 1 15,0 0 0-15,0 0-1 0,0 0 1 16,0 0-1-16,0 0 0 0,0 0-17 0,0 0-5 16,0 0 6-16,0 0-12 0,0 0 2 15,0 0 3-15,0 0 2 0,0 0 19 0,0 0 1 16,0 0-1-16,0 0-17 0,0 0 26 0,0 0-14 16,0 0 2-16,0 0 6 0,0 0-14 0,0 0 22 15,0 0-1-15,0 0-1 0,0 0-31 16,0 0 33-16,0 0 0 0,0 0-1 0,0 0-9 15,0 0-1-15,0 0 0 0,0 0 0 0,0 0-5 16,0 0 5-16,0 0 9 0,0 0-2 16,0 0 1-16,0 0-1 0,0 0-7 0,0 0-7 15,0 0 7-15,0 0-23 0,0 0 3 0,0 0 42 16,0 0-2-16,0 0-16 0,0 0-12 16,0 0-19-16,0 0 19 0,0 0-4 0,0 0 1 15,0 0-6-15,0 0 4 0,0 0-7 16,0 0 3-16,0 0 4 0,0 0 21 0,0 0-2 15,0 0-6-15,0 0-6 0,0 0-2 0,0 0 6 16,0 0-13-16,0 0 21 0,0 0 14 16,0 0-25-16,0 0-12 0,0 0 7 0,0 0 16 15,0 0-6-15,0 0 12 0,0 0-21 0,0 0-5 16,0 0 7-16,0 0-1 0,0 0 2 16,0 0-6-16,0 0 15 0,0 0-5 0,0 0-6 15,0 0 15-15,0 0-9 0,0 0-3 0,0 0-3 16,0 0-12-16,0 0 11 0,0 0-7 0,0 0 5 15,0 0-11-15,0 0-6 0,0 0-3 16,0 0-8-16,0 0 2 0,0 0-4 0,0 0-10 16,0 0-20-16,0 0-29 0,0 0-38 15,0 0 11-15,0 0-250 0,0 0 31 0,0 0 25 16,0 0 24-16,0 0-85 0,0 0 26 16,0 0 47-16,0 0-14 0</inkml:trace>
  <inkml:trace contextRef="#ctx0" brushRef="#br0" timeOffset="156661.59">20108 15891 283 0,'0'0'208'0,"0"0"-31"0,0-14-11 15,0 14-3-15,0 0 21 0,18-24-18 0,-18 21-5 16,-1 1 2-16,2-1 15 0,-1 0 1 0,1 1-16 16,0-1-12-16,1-1-6 0,-2 2 12 15,1 0-6-15,-1-1-9 0,0 3-27 0,0 0-12 16,0 0-11-16,0 0 34 0,0 0-14 15,0 0 15-15,0 0-14 0,0-6-48 0,0 6-4 16,0 0-9-16,5-4-3 0,-5 7 52 16,0 1 10-16,0 4 4 0,0-1 6 0,0 17-2 15,0-14 1-15,0 8-5 0,-11 25-2 16,5-17-11-16,2 2-6 0,-2-3-4 0,2 4-9 16,0-2-8-16,0-1-18 0,1-1-5 0,0-2 3 15,-1-2 0-15,1 0-10 0,1-3-16 0,1-4 10 16,1-3-4-16,-2-2 0 0,1-3-5 15,1-1 0-15,0 0-20 0,0-1 2 0,-2-1 3 16,2-3-30-16,3 2-23 0,-1-2-18 16,-1-1-7-16,2-2-49 0,2 0 11 0,-2 1-31 15,6-8-10-15,1 1-17 0,-1-2-20 0,0 0-27 16,3 3-25-16,-4 0 23 0,-4 1-149 0,6-2-130 16,0 2 15-16,-3 1 34 0,0 2 29 15,-2-1 41-15,1 1 39 0,-2-1 18 0,-1 2-3 16,1 2-10-16</inkml:trace>
  <inkml:trace contextRef="#ctx0" brushRef="#br0" timeOffset="157375">20670 15934 329 0,'0'-2'267'0,"0"0"-42"15,0-1-16-15,0 1-7 0,0-3-14 0,0 1 6 16,-1 1-13-16,-1 1 5 0,1-1-16 15,-1-1-11-15,-2 1-16 0,2 0 11 0,-3 0-22 16,0-1-18-16,1 4 19 0,-2-1-5 16,-1 1-11-16,-1 1 8 0,0-1-13 0,-17 15 22 15,8-1-29-15,-1 0 16 0,1 4 5 16,1 1-8-16,2-1-24 0,-1 4 8 0,3-2 1 16,1 3-10-16,2-2-1 0,4-1-15 0,1 1-20 15,3-4-4-15,1-7 14 0,0 2-19 0,11 14 6 16,-4-16-12-16,5-2 0 0,1-1-6 15,2-5-3-15,-2-2-11 0,-4 0 9 16,6 0-13-16,21-14 3 0,-14 5-6 0,-1-2 11 16,1-1-20-16,-1-5 0 0,-2 3-16 15,-2-2-1-15,-1 0 6 0,0-3 2 0,-1 1-11 16,-4 3 16-16,-2 0-12 0,-2-1 10 0,-3 4 4 16,-3 1-12-16,-1 1 2 0,0 10 12 0,0-10-17 15,-19-11 16-15,8 11-17 0,-3 4-9 0,-1-2 17 16,0 3-31-16,1 2-10 0,-4 0-9 15,3 3 6-15,6 0-50 0,-2 0-25 16,-2 0-9-16,-14 14-29 0,14-11-22 0,6 0-32 16,3 2 18-16,1-1-174 0,3-1-114 0,1-1 43 15,2 1 26-15,2-1 27 0,9 5 12 0,1-1 24 16,4-1 23-16,5 4 34 0</inkml:trace>
  <inkml:trace contextRef="#ctx0" brushRef="#br0" timeOffset="157823.71">21020 15979 468 0,'2'-4'312'0,"0"0"-21"0,-2 1-38 16,0 1-32-16,1-2-4 0,0 3-23 0,-2-2-6 15,0 2-10-15,-1 2-21 0,-1 2 4 16,-1-1-19-16,-5 10 79 0,-5 1-8 0,1 2-2 15,0 4-12-15,-4 0-3 0,4 2-11 16,-1-1-12-16,2 2-15 0,1-1-14 0,3 1-13 16,2 0-7-16,2-4-23 0,4-4-5 0,0-1-8 15,0-13-4-15,0 11-10 0,15 11-5 16,-2-15-7-16,2-3-12 0,-5-4 5 0,4 0-13 16,4 0-2-16,21-17-9 0,-14 7-1 0,-4-3-10 15,-2-1 6-15,1-3-8 0,-3 0-1 16,2-1-2-16,-5-1 0 0,1 2-3 0,-2-1-4 15,-3-1 3-15,-4 2 5 0,-3 0-10 0,-3 4-6 16,0 13-5-16,0-12 10 0,-19-10-4 16,10 12 7-16,-2 5-8 0,-5-1-6 0,0 0-3 15,-5 3-9-15,1 0-18 0,1 1-20 0,-2 2-17 16,12 0-5-16,-6 0 9 0,0 0-46 16,1 0-24-16,-11 13-23 0,16-10-10 0,4 1-20 15,0-1-41-15,1 1-32 0,1-1 22 0,1 1-243 16,2-1 17-16,4 0 27 0,0 1 57 15,0-3-5-15,11 8 38 0,4-6 23 0,2 3 15 16,1-5-14-16</inkml:trace>
  <inkml:trace contextRef="#ctx0" brushRef="#br0" timeOffset="158116.99">21427 15875 533 0,'5'-5'360'0,"-2"1"-33"0,1 0-25 16,-1 1-35-16,-1 1-27 0,2 2-28 16,-1 1 78-16,-1 3-28 0,-1 0 18 0,0 4 3 15,2 11-5-15,-3 3-13 0,0-10-17 16,0 7-32-16,0 5 2 0,-16 28-39 0,10-25-11 16,1 2-10-16,-1 0-14 0,1 0-17 0,-1-3-20 15,2-1-18-15,-2-1 6 0,3-4-32 0,2-2-42 16,-2-6-20-16,2-2-39 0,1-2-15 15,-2-1-41-15,2-3 7 0,0-4-98 16,0 0-76-16,0 0 24 0,6 8-228 0,-3-11 42 16,1 3 34-16,-1-2 31 0,1-2-124 15,1 1 32-15,0 3 88 0,1-5 16 0,9 3 24 16,-2-2 12-16,-6 2 23 0</inkml:trace>
  <inkml:trace contextRef="#ctx0" brushRef="#br0" timeOffset="171533.47">9800 17386 507 0,'0'0'147'15,"0"0"8"-15,0 0-22 0,0 0 6 0,-16 0-23 16,16 0 21-16,0 0-25 0,-20 5 1 0,18-5-12 16,-2 0 3-16,2 0-16 0,0 3-4 15,-1-3-4-15,1 0 4 0,-2 0 2 0,2 0-26 16,-1 2 5-16,0-2 2 0,0 0-24 15,0 0-6-15,0 0 13 0,1 2-9 0,-2-2-7 16,2 0 1-16,1 0-1 0,-3 1 5 16,2-1 2-16,0 0 14 0,1 2-15 0,-1-2-6 15,0 1 1-15,0-1-5 0,-1 0-1 0,2 0 16 16,-2 0-5-16,1 1 2 0,0-1-14 16,-1 0 8-16,1 0-12 0,0 0-7 0,1 0 17 15,1 0-5-15,0 0 17 0,0 0-19 0,0 0 6 16,0 0 10-16,0 0 1 0,0 0-15 0,0 0-16 15,-7 0 17-15,7 0 9 0,0 0 14 16,0 0-23-16,0 0-11 0,0 0 4 16,-6 0 38-16,6 0-16 0,0 0 2 0,0 0-7 15,0 0 13-15,-10-2-9 0,11 0-3 0,-2 2 11 16,4-1-5-16,1 1 17 0,0-2-1 16,1 2-36-16,2-1 14 0,-1 1 10 0,13-1-18 15,-4 1 21-15,-4 0-2 0,3 0-23 0,4 0 12 16,1 0-3-16,1 0-5 0,1 0-2 15,-1 0 8-15,1 0-22 0,-1 0 9 0,-3 0-13 16,0 0-4-16,-3 0-10 0,-1 0 5 16,-2 0-33-16,6 12 2 0,-11-12-11 0,-2 2-16 15,-1 1-11-15,1-1-43 0,-2 1-2 0,-1-1-18 16,-2-1-41-16,1 0-36 0,-2 2 19 16,1-3-285-16,-3 1 25 0,2-1 18 0,-2 1 30 15,-1 0 32-15,1 0 36 0,-3 2 27 0,2 0 7 16</inkml:trace>
  <inkml:trace contextRef="#ctx0" brushRef="#br0" timeOffset="171835.78">9730 17586 860 0,'-4'1'306'16,"2"2"-26"-16,0-2-25 0,1 0 17 0,0-1-15 15,-1 2-46-15,2-2-19 0,3 1-2 0,0 1-20 16,4-2 16-16,-1 1-24 0,1-2-13 16,11-1-19-16,-9 2 9 0,5 0-19 0,4 0-9 15,3 0-19-15,-1 0-7 0,3 0-11 16,-1 0-22-16,20-8 21 0,-33 8-28 0,8 0 10 16,-3 0-32-16,3 0-2 0,-5 0-55 0,0 0-23 15,-3 0 14-15,-1 0-44 0,2 0-27 0,-3 0-23 16,0 0-37-16,0 0-51 0,0 0 20 0,0 0 20 15,4 0 15-15,2 0-266 0,11-3 27 16,-12 1 28-16,-4 0-16 0,0-1 26 0,0 1 61 16,-1 2 0-16</inkml:trace>
  <inkml:trace contextRef="#ctx0" brushRef="#br0" timeOffset="173112.5">2166 17522 377 0,'-17'0'307'15,"-12"11"-25"-15,17 7-47 0,1 4-25 0,2 0-17 16,8 9-13-16,-4-4-24 0,3 23-29 0,0-4 7 15,2-26-14-15,0 13-31 0,17 33-32 0,-9-41-10 16,0 1-36-16,-3-6-26 0,1-6-31 16,0-7-25-16,-6-7 6 0,0 0-331 0,7-16 21 15,-7 3 21-15,-2-1 17 0,-4-2-3 16</inkml:trace>
  <inkml:trace contextRef="#ctx0" brushRef="#br0" timeOffset="173379.72">2088 17481 443 0,'5'-15'273'0,"1"1"-51"0,1 2-33 15,5 4-3-15,1 0-33 0,3 2 12 16,3-1-32-16,-1 5-8 0,6 2-5 0,-13 0-17 16,22 10 8-16,-12-2-11 0,-4 2-19 15,3-1 0-15,-2 2-17 0,-4 1 6 0,0 2-13 16,-3-2 1-16,-3 1-1 0,-3 1 3 0,1-3-22 15,-5 0 1-15,-1-11-4 0,0 9-16 0,0 1-11 16,-14 11-4-16,6-10-33 0,2-4-1 16,-3-5-34-16,5 1-8 0,-2-1-40 0,1-2 12 15,5 0-48-15,0 0-21 0,0 0-53 0,0 0-52 16,-7 0-60-16,-2-12 26 0,10 6-43 16,-1 1 3-16</inkml:trace>
  <inkml:trace contextRef="#ctx0" brushRef="#br0" timeOffset="174276.68">2400 17504 237 0,'15'-12'136'0,"-2"1"41"0,0 3-3 15,-3 1-22-15,-3 2-10 0,-1 4-12 0,-3 1-20 16,-3 0 24-16,0 0-15 0,0 0 11 0,20 21 5 16,-14-7-9-16,-2 3 11 0,2-2-2 15,-2 2-27-15,2 0 14 0,-1 0-3 0,1 2-28 16,0-3 28-16,0-1-35 0,2-1 4 0,1 0 9 16,0-3-7-16,-2-1 0 0,6-3-19 0,-2 0-6 15,2-4 14-15,-3-3-21 0,-10 0 34 16,15 0-27-16,19-15-17 0,-18 6-16 0,-4-1 6 15,1-2 15-15,-7-3-25 0,-3 5 11 16,-3 10-19-16,0-14 28 0,-11-15-37 0,2 11 6 16,-7 3-15-16,-2 0-14 0,1 0 8 0,-2 2-7 15,-1 0 10-15,-1 5-13 0,-1 0-6 0,3 2 21 16,0 3-10-16,4-3-7 0,1 3 7 16,5 0 0-16,1 3-23 0,0-2-10 0,5 2 6 15,-1 0 7-15,3 0 8 0,1 0-4 16,1 2 4-16,3-4 5 0,1 2-10 0,16-8 14 15,-1 1-13-15,3-3 17 0,1 1 0 0,2-3-14 16,-3 0 14-16,0-2 4 0,-2-1-13 0,0-5 15 16,0 1-13-16,-5 0 23 0,-2-2-16 15,-1-2 4-15,2 1 7 0,-2-2 0 0,-4 0-18 16,-2 2 20-16,-2 3-9 0,1 2 10 0,-4 4 10 16,-1 4-2-16,-1 2 3 0,2 4-20 15,-2-2-3-15,0 5 14 0,-2 6 4 0,1 1 20 16,1 12 2-16,0-5-5 0,0 8 6 15,0 7 28-15,0 3-18 0,0-1-5 0,0 4 33 16,0 2-7-16,0-2-8 0,10 33 29 0,-1-35-12 16,-2-4-6-16,5-2-21 0,-2-1-11 0,2-1-7 15,1-4 24-15,2-4-11 0,-1-4 7 16,2-1-33-16,-2-7 22 0,0-1-2 0,-14-4-2 16,29-14-18-16,-12-1-6 0,1-2-5 15,-2-4-3-15,-2 4-20 0,1-4 4 0,-2-4 13 16,0 5-1-16,-2 1-6 0,-3 4 7 0,-4 3 0 15,1 7-26-15,-1 1 4 0,-3 4 16 16,-1 0 2-16,0 0-1 0,5 14 15 0,-5-8 7 16,6 12-15-16,-4 1-2 0,1-1-1 15,-1-6-1-15,0 0 0 0,1-4 19 0,-1-1-4 16,2 0-7-16,-2-3-4 0,2-1-2 16,-2-1 1-16,2 1 12 0,1-3-23 0,-5 0 1 15,0 0-3-15,6 0 1 0,6 0 10 16,10-15-1-16,-6 11-20 0,-1-1 10 0,-2 2-3 15,4 1 4-15,-17 2 0 0,13 0-24 0,13 14 20 16,-14 1-19-16,0 3 29 0,-1 7 4 16,-2 2-6-16,4 24-5 0,-2 6 9 0,-3 1 0 15,-3 3 0-15,-2-6 1 0,-2-1 29 0,-1-28-13 16,0 9 10-16,0 3 13 0,0-1-24 0,-13 28 29 16,1-41 20-16,4-6 5 0,2-5 0 15,-1 0 6-15,0-8-12 0,-4-2-9 0,11-3-1 16,-26-15 2-16,14-3-10 0,2-3-3 15,-7-11-4-15,6-1-5 0,3-6-8 0,2 1-29 16,3 5 9-16,1 0-24 0,2 16-9 0,0-5-23 16,14-36 1-16,-1 25 4 0,4-1-78 0,1 2-44 15,4 0-34-15,4 1-50 0,3-1 22 16,1 1-283-16,6 1 37 0,2-1 35 0,2-3 31 16,2 3 36-16,-1-3 35 0,7 0 26 0,0-2 16 15,4-1 9-15</inkml:trace>
  <inkml:trace contextRef="#ctx0" brushRef="#br0" timeOffset="183051.58">10574 17286 802 0,'0'0'271'15,"15"-13"-9"-15,-15 13-25 0,0 0-28 0,0 0-12 16,15-27-12-16,-15 25-9 0,0-1 14 0,0-2-24 16,0 1-15-16,0 1 41 0,-1 1-19 15,1-1-10-15,-1 0 6 0,0 1-24 16,1 2-2-16,0 0-13 0,0 0-20 0,0 0-1 15,0 0-16-15,0-7 4 0,0 7-3 16,0 0-14-16,0 0-4 0,0-6-1 0,0 6 4 16,0 0 3-16,0 0-10 0,0 0 4 0,0 0-22 15,0-7 1-15,0 7 3 0,0 0-9 16,1-8-5-16,1 10 2 0,-2 0 26 16,2 3-1-16,-1 1-9 0,-1 0 14 0,1 12-13 15,-1-7 15-15,8 21 4 0,-8-19-5 16,0 7-21-16,0 3 1 0,0 2 13 0,0 2-11 15,-12 29-15-15,8-29 3 0,0 1 0 0,2-2-1 16,-3-3-25-16,2 1 18 0,1-5-8 0,-1-1-18 16,2-1 6-16,-1-7 7 0,1 1-3 15,0-6-9-15,0 3 18 0,1-8-12 0,0 0 1 16,0 0-3-16,0 8-4 0,0-8 3 16,0 6-8-16,0-6 6 0,0 0-2 0,0 7 10 15,0-7-19-15,0 0 11 0,0 5-20 16,0-5 17-16,0 0-18 0,-3 10 6 0,3-8 9 15,0-1-9-15,0-1-5 0,0 2-2 0,0 0 3 16,-1 0-13-16,0-2-15 0,0 1 0 16,1-1-13-16,0 0-7 0,-1 0-19 0,1 1-23 15,-1-2-18-15,0 1-13 0,1 0-26 0,0-3 12 16,0 1-58-16,0 0-29 0,0 0-52 16,0-2-61-16,0 0 29 0,1-1-230 0,0-1 54 15,-1 0 3-15,2 1 60 0,-1-2 36 16,6-5 26-16,-1 2 25 0,-2 0-4 0,0 5 36 15,6-5 9-15</inkml:trace>
  <inkml:trace contextRef="#ctx0" brushRef="#br0" timeOffset="184528.04">11177 17403 654 0,'0'0'281'0,"0"0"-34"16,0 0 10-16,0 0-20 0,0-12-33 16,0 12-1-16,0 0-16 0,0 0-27 0,0 0-6 15,-14-22-29-15,15 22 7 0,0 0 17 0,1 3-16 16,1-1 22-16,0 3-6 0,3 10 3 16,2-3 11-16,1 5-28 0,-1-3-17 0,0 1-8 15,0-1 0-15,-2 1-6 0,0-1-14 16,1 1-5-16,0-3-12 0,2 0-4 0,-4-2-14 15,-1-3-12-15,0-2-6 0,-1 1 14 16,0-2-16-16,-1 0-18 0,1-1-15 0,-1-1-6 16,0-1 2-16,0 0-104 0,0 0-30 15,1-1 2-15,-3 0-39 0,0 0-42 0,0 0-21 16,0 0 21-16,0 0-147 0,0 0-104 0,1-10 47 16,-2 7 8-16,-1-1 45 0,-1 1 11 0,1 1 36 15,-1-1 17-15,-1-1 4 0</inkml:trace>
  <inkml:trace contextRef="#ctx0" brushRef="#br0" timeOffset="184796.27">11271 17449 464 0,'2'-4'357'0,"-2"-1"-69"0,2 2-7 16,-2 0-17-16,1-1-18 0,-1 1-28 15,0 0-17-15,0 2-20 0,-1-2-26 0,0 3 25 16,0 0-26-16,-4 0-1 0,2 3-17 0,-1 0 21 15,-8 8-34-15,-2 1-16 0,0-2 17 16,-2 4-38-16,1 1 12 0,-2 2-6 0,1 0-1 16,-5-3-14-16,2 3-14 0,3-8-1 0,-1 5-20 15,2 0-29-15,-1-2 8 0,4-2-2 16,6-3-84-16,-4-2-35 0,8-1-30 0,2-4-67 16,0-1 18-16,2-2-256 0,3 0-27 15,12-4 41-15,-2-2 13 0,3 2 27 0,3-1 34 16,0 1 10-16,-3-3 15 0,5 3 42 0</inkml:trace>
  <inkml:trace contextRef="#ctx0" brushRef="#br0" timeOffset="193008.5">11651 17476 315 0,'-15'0'320'0,"15"0"-34"0,0-14-14 0,0 14-31 15,-15 0 2-15,-4-20-27 0,15 18-11 0,-1-1-16 16,2-1-6-16,0 2-34 0,0-2 13 16,-1 3-18-16,1-2-15 0,1 0-15 0,-1 1 42 15,2-1-24-15,2-1-13 0,-1 4-40 0,0 0-7 16,17-16 29-16,-4 9-1 0,-1 5-17 15,4-2 6-15,0 4-3 0,-7 0-14 0,19 12 11 16,-12-1 13-16,1 4-7 0,-2 0-1 16,-1 2-8-16,-3 0-1 0,1 4-16 0,-6-1 6 15,-1-3-9-15,-1 2-13 0,-4-4-1 0,0-6 4 16,0 4-17-16,-10 15 5 0,1-15-14 0,-2-1 9 16,2-6-4-16,-4 5-5 0,-1-6-15 15,-2 2-15-15,2-2-38 0,-2-1-13 0,3-4 6 16,5 3-53-16,8-3-17 0,0 0-37 15,-8 0-5-15,8 0-8 0,0 0-18 0,-12-14 11 16,13 11 16-16,10-8 3 0,0 3-1 16,1-2 23-16,4-2 5 0,1 2 6 0,5-4 18 15,-2 5 32-15,1-4 14 0,-1 3 26 0,-1 0 9 16,3-3 9-16,-5 2 19 0,-3 0 5 16,-1 0 31-16,-1 1 12 0,0-1 2 0,-3-1 16 15,-4 4 13-15,-1-2 13 0,-1 3 5 16,0 0-10-16,-1 0-9 0,-1 2 54 0,-1 0-1 15,1 0 12-15,-1 3 9 0,0 1-7 16,0-1-9-16,0 2 15 0,0 0 3 0,-4-3 4 16,1 6 1-16,0-1-10 0,-1 1 18 0,2 3-29 15,-8 8 2-15,0 0 19 0,1 5-18 0,-2-6-15 16,1 6 11-16,2 0-25 0,3 1-20 16,3-2 4-16,0 0-2 0,1 0-20 0,1-12-16 15,0 6 5-15,0 3 0 0,12 12-26 0,-5-15-4 16,0-5-48-16,6 1-20 0,0-4-25 15,3-1-30-15,-1-3-36 0,-6 0-47 0,6 0 16 16,3 0-107-16,-1 0-20 0,11-11-25 0,-17 7-27 16,-2 1 28-16,-1 1-239 0,-2 0 27 15,-1-1 49-15,0 1 39 0,0-1-4 0,-1 1 51 16,-1-3 42-16,1 2 8 0,2-1-4 16,-3 1 15-16,8-9-2 0</inkml:trace>
  <inkml:trace contextRef="#ctx0" brushRef="#br0" timeOffset="193739.06">12060 17111 481 0,'3'-3'303'0,"-2"-2"-18"0,2 1-39 0,-1 1 11 0,-1-2-18 16,-1 3-12-16,1 0 3 0,0-1-1 15,-1 1-39-15,1 1-21 0,0-1 34 0,-1 0-37 16,0 2-9-16,-2 2 17 0,0-2 0 15,0 3-14-15,-1 1-17 0,0 1-9 0,-3 9-2 16,0 0-11-16,-3 2-4 0,6-4-17 0,0-2-5 16,2-1 0-16,1-1-8 0,0-1 0 0,0-7 3 15,0 5 0-15,12 17-11 0,-5-13-5 16,0-2 2-16,2-4-14 0,5 5-2 16,3-4 6-16,-1 1-11 0,1-3-18 0,1 2 9 15,1-3 3-15,1 2-26 0,-1-1 17 0,4 0-10 16,-4 1 4-16,0-1-10 0,-2 0 3 15,-5 1-16-15,0-1-5 0,-3 1 4 0,-1 2 10 16,-2-1 3-16,-2 0 3 0,0 0-5 16,-1 0 20-16,-1 3-13 0,-2-1 2 0,0 2 5 15,0 1 14-15,-12 14 6 0,3-10-14 0,-2-1 8 16,-1-3-31-16,-1 1 26 0,-2 1-20 0,-2-1-7 16,1-4-6-16,0-1-15 0,2-4-9 15,4 1-25-15,0-1-24 0,0 0-23 16,10-1-35-16,-7 0-41 0,7 0 15 0,-9 0-103 15,2 0-30-15,7 0-44 0,-13-11 30 0,10 5-196 16,2 1-38-16,0 0 38 0,2-2 37 16,-1 1 32-16,1-1 29 0,-1 0 16 0,11-9 25 15,-6 3 18-15,2 4 59 0,0-4-11 16</inkml:trace>
  <inkml:trace contextRef="#ctx0" brushRef="#br0" timeOffset="194109.55">12165 17104 509 0,'-2'-3'391'15,"0"1"-35"-15,1 1-13 0,0 0-43 0,1-2-10 16,-2 3-12-16,4 0-21 0,0-3-12 16,1 2-35-16,1-2-7 0,3 0 16 0,10 1-29 15,0-4-4-15,5 2-11 0,3 0-7 0,-4 1-25 16,2 0-11-16,-1 2-18 0,-1-2-16 16,-3 3 4-16,-1-1-13 0,-4 1-14 0,6-2-17 15,-6 2 7-15,-3-2-35 0,-10 2-20 0,8 0-21 16,-8 0-25-16,8 0-21 0,-8 0 8 15,6 0-86-15,-6 0-23 0,10 10-45 0,-11-8-55 16,0 0 25-16,0 0-275 0,-3 1 18 0,1-1 59 16,-2 1 30-16,2 1 27 0,-2-1 11 15,2 0 61-15,-7 6 12 0,-3 3 14 0</inkml:trace>
  <inkml:trace contextRef="#ctx0" brushRef="#br0" timeOffset="194897.67">12589 17103 814 0,'0'0'308'0,"17"0"-10"0,17-14-29 16,-24 14 21-16,18 10-37 0,-10-1 15 0,-1 3-4 16,0 2-28-16,1 4 10 0,-4 0-36 15,1 5-7-15,-4 4-9 0,1 2-16 0,-4 2-17 16,-2 0-11-16,-2 1-12 0,-2 1-13 15,-2-15-18-15,0 5-6 0,0 5-7 0,-13 29-17 16,6-27-8-16,-1-4-26 0,-2 1-46 0,1-3-15 16,-7-2-37-16,0 0 7 0,-1-1-111 0,-4-1-43 15,-1-1-41-15,1-4 25 0,-2 2-288 16,2-1 39-16,-4-3 34 0,2-1 31 0,-2-3 28 16,2 4 32-16,2-5-18 0,-2 0 22 0,12-5 9 15,-7 1-9-15</inkml:trace>
  <inkml:trace contextRef="#ctx0" brushRef="#br0" timeOffset="195623.67">11748 17031 351 0,'-1'-5'267'0,"0"-1"-42"15,-1 2-26-15,1 0-14 0,0 1 7 0,0-2-24 16,-1 3 11-16,1-3-23 0,-3 3-15 0,1-1-11 15,1 2 4-15,-1 1 20 0,-1 0 2 0,0 1-6 16,-2 1-11-16,-8 8-14 0,-2 2-12 16,-1 3 34-16,0 2-6 0,0 2-4 0,2 4-2 15,-3 0-20-15,0 4 7 0,1-1-4 16,-1 3-4-16,2 3-27 0,-1 0 15 0,2 2-2 16,0-2-2-16,0 2-21 0,4-2-1 0,0 2 2 15,3 2-17-15,1-2-8 0,2 3 3 0,3-3-14 16,2-16 0-16,0 7 2 0,18 57-23 15,-4-33-11-15,5-5-47 0,4-4-19 16,4-6 5-16,3-2-108 0,0-11-59 0,-1-1-37 16,10-7 24-16,2-2-283 0,6-1 33 0,-2-5 43 15,4-1 20-15,2-1 26 0,4-1 38 16,5 1 40-16,5-2 3 0,-1-1 40 0</inkml:trace>
  <inkml:trace contextRef="#ctx0" brushRef="#br0" timeOffset="196290.99">13330 17310 668 0,'-2'-8'332'0,"4"2"-7"0,-2 2-17 16,1-1 0-16,-1 3-37 0,0-1 23 0,1-1-25 15,0 3-25-15,0-2-21 0,0 3-9 16,0 1 16-16,0 4 4 0,2 0-9 0,2 11 12 16,1-1-26-16,-3 6 3 0,1 4 8 0,0-1-26 15,-1 1-10-15,-3 1-13 0,3-3-19 16,-3 3-17-16,0-14-13 0,0 8 21 0,0 2-27 15,0-1-27-15,-15 22 20 0,14-24-16 0,-1-1-16 16,2-6-9-16,-1 0-8 0,1-5-43 0,0-7-32 16,0 0-30-16,0 7-37 0,0-7-54 15,0 0 13-15,2 6-150 0,-2-9-41 16,-1-2-41-16,2 2 31 0,-2-2-219 0,-1-2-10 16,1 2 25-16,1-3 38 0,0 2 58 0,-11-11 28 15,3 7 14-15,-3-2 34 0,-1 3 27 16,0 1 15-16,-1 1 31 0</inkml:trace>
  <inkml:trace contextRef="#ctx0" brushRef="#br0" timeOffset="196617.87">13103 17499 1035 0,'-2'-1'337'0,"-1"1"-45"0,1 0 110 16,2 0-31-16,-2 0-31 0,1 0-22 0,-1 0-19 15,1 0-6-15,1 0-23 0,0 0-6 0,2 0-9 16,2 0-16-16,1 0 10 0,4 0-22 0,9-1-27 16,-6 1-22-16,4 0-19 0,6 0 13 15,3 0-34-15,1 0-10 0,1 0-21 0,3 0-9 16,1 0-12-16,1 0 3 0,-1 0-10 0,-2 0-29 16,0 0-4-16,-2 0 9 0,-2 0-5 15,24 1-66-15,-31 3-29 0,-1 2-21 0,-5-3-14 16,-2-3-32-16,-4 1-24 0,0 2-32 0,-2-3 18 15,3 4-99-15,-3-3-46 0,-2-1-21 16,2 4 29-16,-4-4-267 0,2 0 50 0,-2 0 39 16,1 0 36-16,-1 0 31 0,-1 0-18 15,-1 0 42-15,0-2 0 0,0 4 61 0,0-4 23 16,1 2 3-16</inkml:trace>
  <inkml:trace contextRef="#ctx0" brushRef="#br0" timeOffset="199262.98">14104 17299 433 0,'0'0'306'0,"0"0"-50"0,0 0-13 0,0-14-28 16,0 14 4-16,-27-21-11 0,26 18-17 0,2 0-1 15,-3 1 12-15,1-1-6 0,1 0-13 16,0 1-28-16,-1-2-18 0,1 4 12 0,-1-3 12 16,1 3-19-16,0-4 20 0,0 4-13 0,0-1-4 15,0 0 5-15,0 1-1 0,0 0-5 16,0-1 4-16,0-1-13 0,0 2-1 16,0-1-3-16,0 1-11 0,0-2-26 0,0 2 4 15,0 0-25-15,0 3 17 0,0 0-8 0,1 3-3 16,3 9 5-16,-2 1-5 0,0 4 0 15,0 0-22-15,0 5 12 0,1 0-9 16,0 1-5-16,0-2 6 0,-1 1-4 0,0 0-10 16,-1 3-5-16,2-6-14 0,-1 3 20 0,-2-1 2 15,0-5-26-15,0-1 2 0,1-4-5 0,-1-3-1 16,0-3-6-16,1-1 11 0,1 0-11 16,-2-3 1-16,0 0-17 0,2 0 6 15,-2-3-2-15,0 2-36 0,0-2-1 0,2 2-22 16,-2-3-6-16,0 2-17 0,1-2-20 0,-1 0-16 15,0 0-8-15,1 0-20 0,-1 0 12 16,-1 0-77-16,3-2-28 0,-2 2-26 0,-1-2-33 16,2 1 28-16,-1-1-220 0,1 0 40 0,0 0 36 15,0-2 30-15,2 1 29 0,1-1-50 16,-1 1 54-16,2-1 0 0,10-3 21 16,-7 4 14-16,11-1 24 0</inkml:trace>
  <inkml:trace contextRef="#ctx0" brushRef="#br0" timeOffset="199834.54">14577 17373 295 0,'0'-3'315'16,"-2"3"-46"-16,0-2-18 0,0 0-3 0,0 1-28 16,1-2-15-16,-1 2-11 0,2-1-28 15,0 2 15-15,-2-2-9 0,2 0-10 0,0 0-8 16,0 2 4-16,-2 0-16 0,4-1-15 0,0 1 28 16,-2 1-6-16,2 3-1 0,1-2 1 15,1 1-2-15,8 7 0 0,-2-1-5 0,3 4-2 16,-1-3 4-16,0 4-13 0,2 0-5 15,-2-1-8-15,0 1-15 0,2-2-6 0,-2 3-21 16,0-3-7-16,-1-3 5 0,-4-1-7 0,5 3-14 16,-4-5-7-16,-4 1-5 0,1-2 3 15,-1-3-14-15,-2 1 1 0,0 1-17 0,2-3-5 16,-4 1-10-16,2 0-12 0,0 1-4 0,0-3-14 16,-2 0-19-16,0 0-31 0,0 0 9 15,0 0-61-15,0 0-20 0,0 0-36 0,0 0-9 16,4-5-40-16,-4 4-36 0,0-1 25 0,0 0-193 15,0-2-32-15,-2 1 21 0,2 0 45 16,-1-2 28-16,0 2 24 0,1-3 13 0,-2 3 31 16,0-2 14-16</inkml:trace>
  <inkml:trace contextRef="#ctx0" brushRef="#br0" timeOffset="200131.34">14777 17391 592 0,'2'-9'320'0,"-2"3"-14"15,3-1 25-15,-3 3-12 0,0-1-38 0,0 0-35 16,0 2 47-16,2-1-27 0,-2 1-9 16,2 2-31-16,-2-2-16 0,0 3-13 0,0 0-23 15,-2-1 19-15,0 4-6 0,-2-1-19 16,-5 10 7-16,-3-3 2 0,-3 6-19 16,-3 2-3-16,-1 0-27 0,4-1-18 0,-4 2-14 15,0-3 5-15,-2 2-12 0,-4 0-10 0,6 0-17 16,-2 0-1-16,3-1-31 0,2 1 2 0,-2-2-36 15,5-1-17-15,-1-2-27 0,4-2-41 0,3-3-13 16,1-2 9-16,4-2-121 0,2-3-53 16,0 0-59-16,5-3 27 0,0 1-248 0,-3-1 32 15,3 0 50-15,-1-1 20 0,0 2 49 0,1-1-1 16,0-1 28-16,-1 1 47 0,0 1-4 16,-1-1 61-16</inkml:trace>
  <inkml:trace contextRef="#ctx0" brushRef="#br0" timeOffset="206904.62">15087 17331 379 0,'0'0'283'0,"0"0"-30"16,0-12-5-16,0 12-17 0,0 0-5 0,0 0-11 15,0 0-23-15,0 0-17 0,0-13 4 0,-8-6-16 16,12 17 11-16,0-4 0 0,9-5-29 0,1 1-15 16,2 2 42-16,2 2-36 0,0 0 5 15,4 3-25-15,-12 3-1 0,5 0-14 0,3 0 2 16,18 17-12-16,-17-6-16 0,-2 3 6 16,-1 2-20-16,-1 1 15 0,-3 2-5 0,-1 0 4 15,-2 1-23-15,-5 0 0 0,-1 0 2 0,0-1-14 16,-3-9 9-16,0 2-11 0,-17 17 3 0,11-17-3 15,-6 1-5-15,-1-4 8 0,-1 3-12 0,-1-9 4 16,-1 3-33-16,0-5-17 0,-2 1-12 16,7-2 3-16,0 0-98 0,11 0-16 0,-14 0-32 15,3 0-3-15,-1 0-31 0,-5-12-48 16,17 12 23-16,0 0-167 0,-7 0-53 0,7 0 32 16,0 0 30-16,-12-7 10 0,12 5 34 0,3-1 19 15,-3 2 1-15,4 0 24 0</inkml:trace>
  <inkml:trace contextRef="#ctx0" brushRef="#br0" timeOffset="207251.09">15470 17314 310 0,'0'-3'352'0,"2"1"-61"0,0 0-15 16,-2-1-12-16,2 1-31 0,0 1 8 15,-1-1 21-15,1 0-22 0,-2 0-36 16,2 2-23-16,-4-1 11 0,2 1-11 0,-2 0-4 16,-1 2 6-16,1 1-21 0,0 0 2 0,-8 9 6 15,2-1 1-15,1 2-10 0,-2 2-10 0,-2 1-10 16,4 2-11-16,0 1 2 0,-4 0-15 16,6-3-8-16,-1 3-16 0,1 0 1 15,1 0-15-15,2-2-6 0,2-1-5 0,0-16-13 16,0 9-22-16,0 0-25 0,11 8-12 0,-3-6-35 15,2-2-35-15,3-1 6 0,3 2-65 0,-3-7-29 16,-2-3-54-16,-1 0-29 0,-10 0-15 16,13 0 26-16,-2 0-190 0,3 0-69 0,-5 0 36 15,11-10 32-15,-13 7 19 0,7-4 25 0,-1 2 29 16,-5-2 18-16,0 2 24 0,-1 3 0 16</inkml:trace>
  <inkml:trace contextRef="#ctx0" brushRef="#br0" timeOffset="207834.65">15703 17024 539 0,'0'-5'394'15,"0"2"-81"-15,0-2 8 0,-2 3-14 0,2-2-24 16,0 1-37-16,-2 0 18 0,2 0-30 16,-1 1 0-16,1-2-22 0,0 1-18 0,-2 1-11 15,2 1-24-15,0-3 0 0,0 4-23 16,0 0 4-16,0 0 11 0,-2 0-2 0,2 4-13 16,0-1-2-16,0 2 6 0,-2 1 0 0,0 0-25 15,2 13-5-15,-5 1-6 0,1-1 21 0,1 3-20 16,-4 0 12-16,3 1-7 0,-2 0-27 0,1-1-5 15,1-1 4-15,-1-1-22 0,2 1 2 16,1-1-21-16,0 1 6 0,2-11-6 0,0 2-12 16,0 0 3-16,0 0 2 0,0 1 13 15,0 1-21-15,16 8 24 0,-14-15-23 0,5-2-1 16,-1 0 0-16,9 0-15 0,-2-3 6 0,1-2-10 16,-2 0 0-16,-3 0-13 0,5 0 7 15,16-19-8-15,-17 10 7 0,3-1-12 0,-5-3 13 16,3 1-10-16,-4 1 0 0,-1-2 20 0,-4 3-22 15,2 1-8-15,-5 2 17 0,-2 1-12 16,0-1 19-16,0 7-9 0,0 0 7 0,0 0-1 16,-14-14-24-16,8 14 6 0,1-3 23 15,-6 4-22-15,-5 1 1 0,5-2 0 16,-5 0 16-16,-17 8-26 0,16-2 12 0,0-1-36 0,1 0-14 16,3-2-27-16,1 0-36 0,3-2-45 15,7 2 18-15,-4-1-106 0,3-1-40 0,-1-1-43 16,4 0 29-16,-2-3-250 0,2 1 21 0,2 1 81 15,0 0 6-15,0-2 36 0,3 0 34 16,8-5 36-16,1-1 25 0,-1-1 23 0,7-1 0 16,-1-2 3-16</inkml:trace>
  <inkml:trace contextRef="#ctx0" brushRef="#br0" timeOffset="211706.11">16163 17325 328 0,'0'-13'379'0,"0"13"-30"0,0 0-47 16,0 0-46-16,0 0-22 0,0 0-34 15,0-13-9-15,0 13 9 0,0 0 2 0,0 0-12 16,0 0-28-16,0 0-18 0,25 13 41 0,-23 8-10 16,-2-10-21-16,0 7-22 0,0 1 5 0,0 1-24 15,0-1-32-15,0 1 18 0,0-1-13 16,0-2-13-16,0-1-1 0,0-3-10 0,0-1-13 16,12 7-23-16,-12-14-16 0,2 0-1 0,-2 0-52 15,2 0-12-15,-2 0-35 0,0-5-42 16,0 0-42-16,0 0-52 0,0 0 23 0,-2 0-236 15,2 0-19-15,-2-3 32 0,2 1 29 0,-2 0 15 16,-2-1 25-16,1 0 21 0,-2 1 21 16</inkml:trace>
  <inkml:trace contextRef="#ctx0" brushRef="#br0" timeOffset="211944.3">16040 17473 624 0,'-5'-3'352'0,"5"2"-21"16,0 1-41-16,0-2-29 0,0 1-23 0,3-1-8 16,1 0-23-16,3 0-23 0,-2 1 6 15,1-2-19-15,11 1-18 0,0-3-14 16,-1 5-15-16,2-4-17 0,2 1-5 0,0 1-9 16,-2-1-60-16,0 3-21 0,0-2-35 0,0 2-33 15,1-2-28-15,-4 0-49 0,-9 2 13 0,2 0-187 16,1 0-118-16,-1 0 33 0,1 0 25 0,-1 0 15 15,-2 0 2-15,2 0 38 0,-1 0 42 16,7 0-17-16</inkml:trace>
  <inkml:trace contextRef="#ctx0" brushRef="#br0" timeOffset="212332.85">16510 17369 371 0,'-9'-7'279'0,"4"2"-32"16,1 1-24-16,-1-1 1 0,1 1-1 0,2-2-4 15,0 1-34-15,-1 2-1 0,1-3-6 16,0 1-3-16,0 2-17 0,2-1 12 16,-3 0-2-16,3-2-18 0,0 6-17 0,0 0-14 15,12-19-14-15,-4 13-13 0,1 1-7 0,5-1-11 16,1 5-5-16,-1 0-9 0,-5 1-6 15,7 0-5-15,16 13 13 0,-15-4-19 0,3 4 21 16,-5 2-9-16,0 2 1 0,-4 2-15 0,-2 0-22 16,-4 0 13-16,-1-1-6 0,-4 0 6 15,0-8 14-15,0 5-18 0,-16 15 2 0,9-11 6 16,-6-5-17-16,-1-2 7 0,-1 0-35 16,-1-4 27-16,3 1 0 0,1-4-36 0,-3 0-52 15,6-2-21-15,-3-1-21 0,6-2-13 0,6 0-38 16,0 0-38-16,-7 0 17 0,-3-10-192 15,10 5 28-15,0 0 29 0,0 1-96 0,5-3 20 16,2-4 24-16,2-3 25 0,3 2 37 0,1 2-4 16</inkml:trace>
  <inkml:trace contextRef="#ctx0" brushRef="#br0" timeOffset="212626.33">16814 17302 507 0,'3'-7'357'0,"-2"2"-41"15,-1 0-21-15,0 0-12 0,0 2-23 0,-1-1-33 16,1 1-31-16,-3 0-21 0,-2 2-21 16,1 0-15-16,0 1 61 0,-2 1 0 0,-5 7-20 15,-3 1 11-15,3 2-7 0,0 3-8 0,1 3-4 16,0 1-13-16,3 1-12 0,1 2-15 16,0-1-12-16,0-3-11 0,4 3-2 0,1-3-17 15,1-8-4-15,0 3-7 0,0-1-8 0,0 2-15 16,17 14-26-16,-10-19-18 0,3-1-37 15,4-3-29-15,-1-3-29 0,8 1 8 0,0-2-77 16,-11 0-36-16,5 0-42 0,-1 0-5 0,2 0 22 16,18-14-219-16,-17 9-55 0,-2-1 33 15,-7-1 32-15,1 3 29 0,-2 0 33 16,2 0 25-16,-6 0 20 0,3-1 12 0,-4 2 5 16</inkml:trace>
  <inkml:trace contextRef="#ctx0" brushRef="#br0" timeOffset="213225.44">16849 17004 556 0,'0'-5'315'0,"0"1"-38"16,0-1-19-16,2 2-25 0,1-4-10 0,-1 4-32 15,0-1-31-15,2 1 1 0,10-5 1 0,-3 4-24 16,-1 2-2-16,-1 1-27 0,-9 1-8 16,8 0 2-16,8 0-26 0,6 10-8 0,-8-2 6 15,-3 2-5-15,1 1-23 0,-3-1 18 0,-3 4-26 16,-4-3 5-16,2-1 17 0,-3-1-32 15,-1-1 37-15,0-8-17 0,0 7-3 0,0 1-28 16,-13 12-3-16,6-7 4 0,-2-3 16 0,0 1-16 16,-2-1 4-16,4-4 6 0,-5 2-5 15,0 0-19-15,5-3 1 0,-3-1-3 0,4-1 18 16,1-2-17-16,3 0 29 0,0 2-41 16,-1 0 26-16,2-2-17 0,1-1 0 0,0 1 25 15,0-1-12-15,0 0-10 0,6 0-6 0,-1 0 0 16,-1 0-1-16,2 0 0 0,2 0-1 0,0 1 27 15,-1-1-11-15,4 0-13 0,14 10 6 16,-9-5-18-16,-3 0 6 0,-1 2 5 0,-1 1 8 16,-3-1-23-16,-3 0 20 0,-5-1 12 0,4 1 12 15,-1 1-15-15,-3-8-8 0,0 6 17 16,-12 15-1-16,1-11-2 0,0 2-20 16,0 0 0-16,0-4 27 0,-1-2-6 0,-1 5-3 15,-3-6-1-15,0-1 15 0,2-1-3 0,3 0-65 16,1-1-16-16,3-2-14 0,0 1-26 0,0-1-26 15,7 0-46-15,0 0 14 0,0 0-196 16,0 0-131-16,-8-11 38 0,10 6 49 0,9-3 27 16,-3 0 22-16,2 2 25 0,1 0 18 15,7 2-34-15</inkml:trace>
  <inkml:trace contextRef="#ctx0" brushRef="#br0" timeOffset="213537.27">17316 17279 509 0,'0'-2'396'0,"0"-2"-24"0,4 1-52 16,-4 1-39-16,1 2 52 0,1 2-38 15,0 2 0-15,-1 2-12 0,3 13-10 0,-2 5-4 16,0-2-29-16,-2 3-6 0,1-1-20 15,-1-14-28-15,0 6-4 0,0 6-20 0,0 0-34 16,0-3 9-16,0 1-25 0,0-5-28 16,0-1-28-16,0-2-35 0,0-3-30 0,-11 3-33 15,11-9 4-15,0-2-163 0,0-1-48 16,0-4-68-16,0 1 32 0,0-3-243 0,1 1 38 16,-1-5 51-16,0 3 42 0,0 0 3 0,0 7 34 15,0-12 10-15,0-3 15 0,-13-7 49 16,13 11-22-16</inkml:trace>
  <inkml:trace contextRef="#ctx0" brushRef="#br0" timeOffset="213762.38">17215 17408 598 0,'-4'-2'409'16,"2"2"-18"-16,0 0-53 0,0 0 19 0,1 0 5 16,-1 2-31-16,0-2-16 0,2 0-18 15,3 0-25-15,0 1-18 0,0-1-33 0,3 2-30 16,1-2-18-16,3 0-7 0,9 0-16 15,-7 0-37-15,1 0-14 0,8 0-35 0,-2 0-36 16,0 0-62-16,20-9 2 0,-22 8-108 0,-2-2-38 16,1-1-45-16,-5 1-44 0,1-1 26 0,5 1 21 15,-3-4 19-15,-2 7-291 0,-4-3 65 16,3 1 10-16,-2-1 39 0,0 2 30 0,1 0-3 16,11 1 27-16,-9 0 38 0</inkml:trace>
  <inkml:trace contextRef="#ctx0" brushRef="#br0" timeOffset="-212809.9">17741 17261 462 0,'0'0'229'0,"0"-15"-38"0,0 15 10 15,0 0-14-15,-13 0-1 0,13 0-5 16,0 0-10-16,0 0 1 0,-23-22-33 0,21 20 3 15,1 1 11-15,1 1-12 0,-1 0 7 16,0-1-28-16,2 0 11 0,-2-2-17 0,0 0 25 16,1 2-16-16,-1-3 18 0,1 1-20 0,1-2-18 15,0 3-9-15,2-2-5 0,2 0 12 16,10-3-17-16,0-2 3 0,0 1 2 0,0 3-18 16,4-1 4-16,1 3-12 0,0 3-9 0,-14 0-1 15,8 0-4-15,16 12-12 0,-20-4-4 16,5 6 5-16,-3 0-6 0,-4 2 2 0,-1 4-4 15,-4 0 1-15,-3 2-10 0,0-13 5 0,0 6-1 16,0 2-3-16,-16 16 4 0,9-19-4 16,-3 2-2-16,1-4 7 0,-2-1-3 0,0-3-9 15,1-2-24-15,3-2-11 0,0-3 0 0,-1 2 0 16,2-3-76-16,6 0-35 0,0 0-11 0,-8 0-5 16,8 0-37-16,-9 0-13 0,-3-12-38 0,13 8 21 15,-2-1-115-15,0 1-68 0,2-2-47 16,1 1 44-16,1-2 27 0,7-7 24 15,0 3 27-15,4-3 20 0,-3 2-13 0</inkml:trace>
  <inkml:trace contextRef="#ctx0" brushRef="#br0" timeOffset="-212461.47">18076 17147 293 0,'3'-6'330'0,"-1"2"-41"0,-2 0-13 15,0-1-9-15,0 2-24 0,2-2 6 0,-2 4-30 16,-2-3 7-16,2 1-20 0,0-1-22 0,0 2-22 16,-2 1-17-16,-2 0 36 0,1 0-10 15,0 2-9-15,-1 0-4 0,-1 2 11 0,-9 9-7 16,2-2 3-16,-2 2-2 0,2 3-12 0,1 2 4 16,1 2-1-16,-2 0-5 0,3 0-26 15,-1 0 8-15,3 1-24 0,2 0-11 0,2-1-1 16,1 0 4-16,0-2-13 0,2-8-10 15,0 2-22-15,0-2 15 0,13 11-28 0,-3-6-8 16,1-5-32-16,5-3-9 0,-3-4-24 0,-1-2-32 16,-1 0-10-16,4 0-33 0,3 0 12 15,4 0-89-15,-2 0-22 0,0 0-38 0,-3 0-18 16,-1 0 23-16,-4 0-147 0,-1 0-138 16,-1 0 38-16,-1 0 37 0,-1 0 24 0,-1 0 28 15,-1 0 24-15,1 0 65 0,5 0 16 0,1 0 13 16</inkml:trace>
  <inkml:trace contextRef="#ctx0" brushRef="#br0" timeOffset="-212061.9">18616 17152 628 0,'-1'-7'320'0,"1"3"-28"0,-1 0-16 0,1 1 3 16,1-1-26-16,-2 2 0 0,1 1-54 0,0-1-24 16,0 0 52-16,0 2-7 0,0 0 17 0,-1 2-27 15,1 1-3-15,-1 3-6 0,1 0-10 0,-1 11-2 16,1-8-16-16,0 8-5 0,0-1-7 15,0 5 4-15,0 0-44 0,0 1-6 0,0 0 1 16,0-3-3-16,0 3-20 0,0-4-12 16,0-3-29-16,0-4 2 0,0 0-17 0,0-2-18 15,0-3-19-15,0 1-24 0,0-7-32 16,0 0-22-16,0 6 8 0,0-6-128 0,0 0-44 16,2 8-28-16,0-8-42 0,-1-4 31 15,-1 2-268-15,-2-1 57 0,-1 1 24 0,0-1 43 16,1 2 29-16,-4-2 25 0,0 2 25 15,-2 1 20-15,-9-4 28 0,-1 1 17 0</inkml:trace>
  <inkml:trace contextRef="#ctx0" brushRef="#br0" timeOffset="-211810.21">18394 17316 440 0,'-2'-2'427'15,"0"0"-47"-15,0 0-55 0,0 0 38 0,0 1-23 16,1-2-28-16,1 1-31 0,2 1-19 15,1-1-17-15,1-1-30 0,1 1-7 0,1 0-19 16,15-3-26-16,-5-3-11 0,3 4-12 16,1 1-15-16,1 1-12 0,-3-2-12 0,4 4-13 15,3-3-11-15,-1 3-29 0,1-2-15 16,1 2-25-16,-1 0-63 0,-12 0 5 0,6 0-76 16,1 0-45-16,2 0-46 0,2 0 24 15,-4 0-203-15,0 0-101 0,0 0 43 0,-3 0 44 16,17 12 28-16,-25-12 26 0,2 0 5 15,2 0 12-15,-1 0 9 0,1 0 19 0</inkml:trace>
  <inkml:trace contextRef="#ctx0" brushRef="#br0" timeOffset="-211511.92">19094 17056 561 0,'1'-4'445'0,"0"0"-77"0,-1 1 20 16,3 0-43-16,-3 0-37 0,1 2-6 0,0 1-9 16,0 2 0-16,1 1-7 0,0 2-7 15,-1 15-27-15,2 1-15 0,-1 3-8 0,-1 5-29 16,-1-15-19-16,0 8-3 0,0 3-31 0,0 3-3 16,0-1-6-16,0 1-35 0,0-3-23 15,0 0-8-15,-11 20-35 0,9-24-44 0,2-15-41 16,0 1-15-16,0-2-34 0,0 3 8 0,12 2-105 15,-6-8-43-15,-1-1-25 0,-1-1-39 0,1-1 29 16,1-1-250-16,2 2 40 0,10-8 35 16,-9 3 35-16,-4 3-3 0,1-3 73 0,-1 3 5 15,-1-1 28-15,1 1 18 0,0 2-37 0</inkml:trace>
  <inkml:trace contextRef="#ctx0" brushRef="#br0" timeOffset="-211049.68">19405 16843 386 0,'-2'-3'330'0,"2"1"-25"0,-1 0-27 0,0 1-5 15,4-1 3-15,0 2-34 0,0 0 58 16,4 2-27-16,11 3-6 0,3 2-14 0,2 2-12 0,1 3-25 15,4 1 0-15,0 6-28 0,0 3-7 16,2 3-14-16,-1 5-12 0,-2 4-23 16,-4 3-6-16,-4 1-12 0,-2 3-24 0,-4 2 6 15,-3-1-21-15,-2-1 5 0,-7 0-20 0,-1-21-15 16,0 7-17-16,-14 40-19 0,2-33-34 0,-3 0-36 16,-2 2 3-16,-5-7-97 0,-8 0-73 15,-6-1-74-15,-2-3 30 0,-1 0 27 0,-9-1-313 16,-3-4 42-16,-4 3 103 0,-2-5 10 15,-5 1 37-15,-38 10 12 0,8-4 44 0,6-7-25 16,7 2 14-16</inkml:trace>
  <inkml:trace contextRef="#ctx0" brushRef="#br0" timeOffset="-210120.68">15146 16947 397 0,'0'0'276'15,"0"0"-43"-15,0-13-25 0,0 13-17 0,0 0-19 16,8-22-7-16,-10 20 11 0,-2 0-22 16,2 1-7-16,-3 1 1 0,1 0-5 0,0 0 3 15,-4 1-11-15,4 2-16 0,-2 1 1 0,-8 3-13 16,2 4 15-16,-3 0-3 0,6 3 0 15,-7-2-12-15,0 5 16 0,1 0-7 0,-1 0-10 16,3 4-8-16,-1-2-8 0,1 4-1 16,-1 4 11-16,1-1-12 0,0 3-2 0,1 3-6 15,1 0 0-15,1 1-15 0,0 0-2 16,3 1 8-16,2 1 2 0,3-2-17 0,2 2 9 16,0-19 0-16,0 11-6 0,13 34-6 0,-4-25-13 15,5 0-2-15,9 22 0 0,1-7 1 0,3-3-9 16,0-4-13-16,4-2-19 0,-6-6-13 15,2-5-31-15,5-2-19 0,3-3 8 0,-1-9-105 16,5-3-51-16,5-7-57 0,9-4 29 16,-24-3-231-16,17 0-17 0,69-16 57 0,-41 8 12 15,-2 3 18-15,6-4 53 0,-1 6 12 16,-3 2 40-16,-35 1-4 0,16 0 4 0</inkml:trace>
  <inkml:trace contextRef="#ctx0" brushRef="#br0" timeOffset="-208688.15">20484 16997 254 0,'0'-12'237'0,"0"12"-51"0,0 0 10 0,0 0 7 16,0-12-20-16,13 12-7 0,3-20-10 0,-15 18 3 15,1-2-12-15,0 1-2 0,-1 0-1 16,0 1 2-16,0 0-5 0,1 1-12 0,-1-4-19 15,0 3 19-15,1 0-5 0,-1-1-6 0,0 1-14 16,1-1-11-16,-1 2-11 0,1-2 41 16,-1 0 8-16,1 0-7 0,0 1 4 15,0-1-16-15,0 1 9 0,0 0-4 0,-1 0-15 16,2-1-5-16,-1 2-24 0,0 0 10 0,0 1-7 16,-2 0-3-16,0 0-4 0,0 0 19 0,16 19-9 15,-10-5 2-15,1 5-2 0,0 3 8 16,-1 2-9-16,0 4-17 0,0 2 16 0,0-5-21 15,0 2-7-15,-1 0 0 0,2 2-9 0,-1 0-10 16,-1-3 3-16,0-1 12 0,-2-4-8 0,0-2-16 16,0-2-15-16,0-4-21 0,-2-4-1 15,0-1-11-15,-1-8-26 0,0 6-19 0,0-6-28 16,0 0-41-16,-4 7 10 0,4-8-110 16,-4-2-32-16,2 0-36 0,0-2 27 0,-5-5-177 15,1-1-91-15,-3-1 41 0,-1 0 12 0,5 2 44 16,-7-2 28-16,-3 3 53 0,6-1 46 0,-4 0 20 15,1 1 11-15</inkml:trace>
  <inkml:trace contextRef="#ctx0" brushRef="#br0" timeOffset="-208385.32">20315 17142 977 0,'-3'-1'343'0,"2"0"-22"0,-1-2-16 16,2 3-39-16,0-2 25 0,2 1-23 0,1-3-17 15,1 2-17-15,10-6-21 0,1 6 0 16,4-2-23-16,2 1-11 0,-1 0-9 0,6 0-19 16,-1 2-18-16,3-2-13 0,-13 3-9 0,8 0-12 15,5 0-12-15,3 0-4 0,1 0-31 0,1 0-22 16,-1 0-19-16,-1 0-32 0,-1 0 4 0,-3 0-100 15,-2 0-41-15,-3 0-33 0,-4 0-53 16,-2 0 23-16,-2 0-188 0,-3 0 33 0,-3 0 30 16,-1 0-94-16,-7 0 35 0,0 0 19 15,7 0 22-15,-7 0 56 0,8 0 6 0,-8 0 9 16</inkml:trace>
  <inkml:trace contextRef="#ctx0" brushRef="#br0" timeOffset="-204814.41">21456 17126 310 0,'0'0'282'0,"0"0"-27"16,0 0-28-16,0 0 11 0,0 0-19 0,0 0 13 16,0 0-12-16,0 0-8 0,0 0-14 15,0 0-24-15,0 0 10 0,0 0-20 16,0 0 8-16,0 0-19 0,0 0-17 0,14-3 11 16,-13 0-21-16,0 1-6 0,1-3-4 0,-1 3-9 15,2-1 13-15,0-1-11 0,0 0-26 0,-1-2-11 16,3 3 6-16,-1 1-8 0,1-2-13 15,1 2-1-15,9-4-2 0,0-1-8 0,1 2 3 16,3 1-10-16,0 3-18 0,3-3 16 16,2 3 0-16,-14 1-14 0,7 0 16 0,22 10-25 15,-18-1 10-15,-3 3-13 0,0 1 20 0,-6 4-21 16,0 1 7-16,-5 0 4 0,-3 4-21 0,-4-10 6 16,0 3 18-16,0 5-12 0,-12 20-1 15,5-19 1-15,0-1 14 0,-3-3 0 0,-3 0-8 16,4-5 14-16,-4 2-5 0,1-4-6 15,-2-2 4-15,0-1-1 0,0 0-2 0,1-6-15 16,3 2 9-16,0-3 1 0,1 0-17 0,9 0 0 16,-8 0-20-16,1 0-18 0,7 0-7 15,-9 0-10-15,2 0-14 0,-3-10 8 0,7 8-11 16,0-1-33-16,1 2 3 0,0-1-21 16,2 2 22-16,0-1-20 0,1-1-6 0,0-1 1 15,3 1 9-15,0-2 0 0,9-5 3 0,-5 1-7 16,5-2 13-16,3 0 2 0,-1-2 5 0,3 1 22 15,-5-1 2-15,4-4-5 0,-1 4 12 16,2-4 16-16,0 1 0 0,-1-1-8 0,2-2 19 16,-1 1 19-16,0 0 13 0,-2 0 8 15,1 2 32-15,-6 0-2 0,5 4 21 0,-4-3 4 16,0 4 6-16,-2 0 29 0,2 1-18 0,-6 2 22 16,-3 1 13-16,1 4-12 0,-1-2-11 0,1 0 42 15,-3 2-1-15,1-2-14 0,0 3 8 16,-2-3 4-16,2 3-3 0,-1-1-21 0,0-1-8 15,0 1-16-15,-1-1-8 0,0 3 5 16,0-2 15-16,-2 4 6 0,1 0-6 16,-2 0 5-16,0 0-8 0,-1 2 15 0,-6 8-11 15,-4 0 11-15,2 1-9 0,-1 1-4 16,2 1-2-16,1-1-5 0,-3 1-15 0,-1 2 8 16,3 2-9-16,1-2-11 0,1 2-12 15,0-2 16-15,2 1-32 0,3-2 23 0,-1 1-19 16,5-5 0-16,0 0 5 0,0-5 4 0,0 5-14 15,20 15 7-15,-10-14-6 0,3-2-3 16,2-1-7-16,1-1 13 0,3 1-28 0,0-5 8 16,4 0-28-16,-5-4-10 0,-2 0-19 0,-10-1-10 15,7 0-20-15,2 0-31 0,15-9 10 16,-15 5-56-16,-4-2-55 0,5 1-25 0,-7-1-31 16,4-1-53-16,-2-1 29 0,-3 1-258 15,-1 1 40-15,-1-1 21 0,-2 5 33 0,1-3 73 16,1 3 24-16,0-2 24 0,7-2 22 0,-2 3 15 15,5-2 4-15</inkml:trace>
  <inkml:trace contextRef="#ctx0" brushRef="#br0" timeOffset="-204246.82">22667 16781 580 0,'3'-1'358'0,"1"-2"-54"0,-2 2-16 16,1-1 9-16,0 1-41 0,1-1 20 0,-1 0-24 15,-2 0 6-15,2 0-37 0,-1-1-2 16,-1 3-26-16,0 0-25 0,1-1-9 0,-3 0-12 15,0 2-12-15,-1 0 4 0,-4 0-3 16,0 3-8-16,-9 6 13 0,-5 4 9 0,1 0-2 16,-2 1-4-16,2 2-18 0,-1 6-8 15,1 3 20-15,0-1-4 0,2 3-15 0,1 3-10 16,2 3-11-16,2-2 2 0,4 3-26 16,1-1 13-16,3-2-16 0,3 2-8 15,1-19-2-15,0 11-29 0,13 29-4 0,-4-29-36 16,3-3-2-16,1-1-17 0,2-1-40 0,1-3-15 15,2-4-48-15,5-1 13 0,-2-1-116 0,1-3-47 16,-3-6-42-16,3 1 28 0,-8-4-263 16,-7 0 9-16,2 0 51 0,1 0 37 0,-1 0 33 15,5 0 17-15,0 0 36 0,-1 0 43 16,-1 0-5-16,4 0 55 0,2 0-16 0</inkml:trace>
  <inkml:trace contextRef="#ctx0" brushRef="#br0" timeOffset="-200838.49">18616 15069 274 0,'0'0'182'0,"0"-12"-18"0,0 12 3 16,0 0 3-16,0 0-33 0,24-30-15 0,-24 28 14 15,0-1-22-15,-2 0 5 0,2-1-2 0,-1 1 3 16,1 0-2-16,0 2-22 0,0-4 3 16,0 5 8-16,0 0-8 0,0 0 6 0,0 0-14 15,0 0 7-15,0-8-3 0,0 8-19 0,0-7 5 16,0 7-2-16,0-6-1 0,0 6 12 15,0-8-1-15,0 8 9 0,0-8-26 0,0 8 20 16,0 0-23-16,0-7 1 0,0 7-33 16,0 0 7-16,0 0 4 0,0-6-20 0,0 6 0 15,0 0 7-15,-3-6-2 0,3 6 9 0,0 4-11 16,1-1 8-16,-1 1-4 0,0-1 15 0,1 1 20 16,0 0 1-16,0 3-13 0,3 8 5 15,0 2 13-15,-2 3-4 0,3 0-2 0,-2 1 7 16,2 1 5-16,-1 2 2 0,0 2-2 0,0 1-2 15,0-1-2-15,-1 3-7 0,2-2-8 16,-1-1-7-16,0 1-7 0,-1-1-4 0,2-4 1 16,-3 0-5-16,1-2-9 0,0-1-3 0,-1-2 7 15,3-3-11-15,-5-2 9 0,1-2-18 16,-1-10 7-16,0 5-8 0,0-5 11 0,0 7 5 16,0-7 20-16,0 7-12 0,0-7 19 0,0 0-15 15,-5 8 3-15,6-10-22 0,-1-1 15 16,2-1-13-16,-1-3 6 0,-1 1-22 0,1-11 20 15,-1 8-8-15,6-17-2 0,-6 13-13 16,1-1 7-16,-1 3-3 0,0 11-18 0,0-9-3 16,0-1 7-16,0 1 7 0,0-3-17 0,0-3-6 15,0 1 17-15,0 2-13 0,0-4 2 16,0 1-2-16,0-3 1 0,0 1-6 0,0-1-3 16,0-1 11-16,0 0-12 0,5-15 17 0,-2 23-13 15,2-6 7-15,-3 7 5 0,0 0-2 16,0 6-6-16,-1-3 14 0,1 3-7 0,-2 0-6 15,2 1 7-15,-1 0-1 0,-1 1-1 16,0 0 2-16,0 2-1 0,0 0-4 0,-1 2 9 16,1 2-3-16,-2 2 0 0,-4 9-5 0,1 4 9 15,-1 5 10-15,1-2 4 0,1 2-5 16,1 3 5-16,-1 1-8 0,1-2 16 0,1 2-9 16,1-1-3-16,0-2 5 0,0-2-10 15,1-11 11-15,0 3-11 0,0 1 3 0,0 0-6 16,0-4 14-16,0-1-8 0,0-2-5 15,0-2 3-15,0-1-9 0,0-6-8 0,0 7-18 16,0-7-35-16,11 7-13 0,-10-5 7 16,2-4-97-16,-1 0-38 0,1-1-16 0,-1-1-37 15,2-1 23-15,-2 0-170 0,1 1 33 0,3-11 32 16,0 4 28-16,2 0 26 0,-2-1-131 0,3 0 45 16,2 0 24-16,-1 1 23 0,-2 3 12 15,6-2 12-15,2 2 6 0</inkml:trace>
  <inkml:trace contextRef="#ctx0" brushRef="#br0" timeOffset="-199636.1">19187 15136 328 0,'4'-4'236'0,"0"1"-40"0,-1-1 11 0,2 1-22 15,-3-1-6-15,1 1 9 0,-1 0-34 16,0 0 1-16,1 1-16 0,-1-2-11 16,-1 1-11-16,0 0-3 0,0-1 2 0,-1 1 3 0,1-1-8 15,-1 0-1-15,0 4-19 0,0 0 7 16,0 0-10-16,0-8-12 0,0 8 10 0,0-6-5 16,0 6-16-16,0-7 11 0,-12-3-19 0,7 8-3 15,-1 1 13-15,2-1-10 0,-1 0-8 16,-1-1-5-16,1 2-5 0,-2 1-3 0,-1 0 34 15,0 0-11-15,8 0-6 0,-7 0-5 0,-8 0 12 16,0 0 8-16,-18 12 1 0,16-6-7 16,1-1-10-16,2 1-11 0,0 2 6 0,0 1-24 15,0-1 21-15,1 1-11 0,1 0 9 16,2 1-4-16,-1 0 12 0,3-1-9 0,-4 3-9 16,2 0 1-16,3-1 9 0,0-3-9 0,1 2 3 15,0 3-5-15,2-4 5 0,-2 5-8 0,1-4 11 16,1 0-7-16,-1 3 2 0,2-2 2 15,0-1-8-15,1 0 0 0,1-3 3 0,1 1-4 16,0 0 6-16,0 0-11 0,0-2 19 0,0-6-4 16,0 10-3-16,12 15 4 0,-8-14-9 15,-1-2 8-15,3 5-4 0,1-6-3 0,0-1 3 16,-2 0 6-16,-1-3-16 0,2 0 3 0,-2-1 10 16,1 1 3-16,-1-1-7 0,2-2-12 0,-1 2 8 15,0-1 4-15,2-1-2 0,14 1 1 16,-14-2-17-16,6 0 5 0,2 0-9 15,20-12-5-15,-16 7 11 0,0-3-9 0,-4-1-4 16,1 0 17-16,0 1-19 0,-2-1 14 0,-2-1-11 16,0 1 6-16,-1-2 2 0,-3 4-11 0,-3 1 2 15,0 0 7-15,0-1-12 0,-1 1 5 16,1-6-7-16,-1 4 20 0,-2-1-11 0,-1 2-3 16,0 2 1-16,-1-2 4 0,0 7 2 15,0 0 3-15,0-7-11 0,0 1 5 0,0-1-8 16,0 1 7-16,0 0 1 0,-13-14-17 15,6 6 13-15,2 5 0 0,-2-3-6 0,-1 1-1 16,0 2 4-16,1 4 5 0,-1-5-13 0,0 2 10 16,-4 0-13-16,2 3 19 0,3-1-5 15,-2 1-7-15,2 2-6 0,0-1 19 16,1 1-13-16,-7-5-1 0,2 3-4 0,4 3 18 0,-2-1-13 16,2 1 11-16,1-2-16 0,0 3 1 15,2 1 3-15,-1-1 14 0,-2-1-16 0,2 1 8 16,-1 1-7-16,-1 0 5 0,7 0-6 15,-8 0 7-15,-15 11 4 0,7-6-9 0,1 2 10 16,-2 0-3-16,3 1 0 0,0 0-3 16,2-2-9-16,-1 5 14 0,1 1 0 0,1-3-5 15,0 5-2-15,2-1-6 0,2 1 5 16,1 1 14-16,-4 0-3 0,5 0-17 0,1 3 15 16,-1-4 3-16,0 2-11 0,1 0 14 0,2-3-9 15,1-1 6-15,-1 6-8 0,2-12-6 0,0 7 7 16,0 0 14-16,0 0 2 0,15 16-1 15,-8-12-14-15,2-6 1 0,1 1-4 0,1-2 20 16,1-2-16-16,1-1 9 0,4-2-5 16,-1-3 13-16,5-2-7 0,-11 0-1 0,6 0-10 15,25-10 1-15,-15 2 7 0,-3-1-4 16,1-1-5-16,0-1-3 0,-1-2 15 0,-2 0-9 16,0 0 6-16,-3 0-14 0,-1-2 9 0,0 0-1 15,-3 1-7-15,-1-1-1 0,-3 3 18 0,0-3-16 16,-1-1-1-16,0 0 3 0,-2 0-1 15,-4 3-1-15,-2 1 13 0,-1 1-10 0,0 2 3 16,0 0-8-16,0-1-2 0,-14-13 18 0,8 10-23 16,-1 5 13-16,0 2-10 0,-3-2-1 15,-4 1 1-15,2 1 22 0,-1 0-26 16,-2 1 11-16,5 2-13 0,-4 2-8 0,-2-1 3 16,1 1-8-16,3 1-15 0,-1 0-17 0,13 0-20 15,-9 0-5-15,0 0-3 0,1 0-31 16,-13 11 11-16,12-7-66 0,0 2-12 0,3-2-24 15,2 0-22-15,0 3-31 0,2-2 28 16,-1 0-183-16,0 2-73 0,-1-4 23 16,1 2 41-16,-5 8 35 0,0-1 23 0,-1-1 14 15,-2 0 39-15,2 0 27 0,-2 2 9 16</inkml:trace>
  <inkml:trace contextRef="#ctx0" brushRef="#br0" timeOffset="-196103.51">22858 17028 328 0,'0'0'303'0,"0"-14"-25"0,0 14-12 15,0 0-28-15,0 0-1 0,0 0-9 0,0 0-38 16,0 0-16-16,0-12 1 0,19-3-3 16,-17 15-12-16,-1-2-12 0,0 1-9 0,0 0 3 15,0-2-15-15,-1 1 10 0,2 1-5 0,-1-2-36 16,2 2 14-16,0-2-13 0,0-1-1 15,2 1-21-15,1 1 17 0,4-5-17 16,5 1 3-16,0 2-25 0,0-3 10 0,2 3-11 16,-1 0 6-16,2-1-16 0,3 1 2 0,2 0-2 15,-1 3 12-15,-1 1-8 0,-11 0-15 16,5 0-4-16,1 0 12 0,16 15-4 0,-20-6-2 16,-3 5-2-16,-3 3 4 0,-2 3-4 0,-4 3 12 15,0-12-8-15,0 7 0 0,-11 25-9 16,4-22 3-16,0 2-4 0,-3-3 2 0,1-5-5 15,0-2-5-15,1 2 8 0,1-5-10 0,1-2-9 16,0-2 16-16,1-1-7 0,-1-2 3 16,1 0 4-16,0-3-5 0,5 0-11 0,0 0 8 15,0 0-5-15,0 0 5 0,-7 0-6 0,0-12-16 16,6 7-12-16,-1 0-1 0,2 0-21 16,2 0-6-16,0 2 6 0,0-3 7 0,4-8-6 15,3 1 17-15,0 3-11 0,4 1 3 0,-1-2 4 16,3 1-5-16,-1-1-18 0,4-3-1 15,-3 2 12-15,3 1 4 0,-4-2 11 0,3 0 2 16,1 1-32-16,-3-2 6 0,4-1 4 16,-6 1 4-16,0 1 28 0,-4 2 9 0,0-2-3 15,-3 1 14-15,-1 5 7 0,-1 0-18 0,-2 0 11 16,0 2-3-16,-1 2 4 0,0-1 10 16,-1 1-4-16,0 0-17 0,0 0 12 0,0 3 7 15,0 0 6-15,0 0 5 0,0 0 6 16,0 0-12-16,0 0 2 0,-12-13 11 0,10 13 13 15,-2 0-10-15,2 2 13 0,-3 1 9 0,0 1 2 16,-6 4 7-16,1 4-2 0,-1 2 3 0,1-3-5 16,1 2 2-16,0 4 10 0,2 0 7 15,0 0-3-15,-2 0-24 0,5 1 18 0,2 1-23 16,2-1 11-16,0-3-9 0,0-7-11 0,0 4 1 16,11 17 3-16,-4-17-15 0,4 2-4 15,1-3 6-15,2-2 1 0,4-1-15 0,1-3-18 16,2-2 0-16,-1 3-9 0,3-5-20 15,-4 0 3-15,-4-1-23 0,-15 0-10 0,12 0-13 16,-3 0-26-16,-2 0-24 0,0 0 12 16,1 0-87-16,-8 0-30 0,7 0-33 0,-7 0-52 15,15-12 29-15,-12 7-234 0,2 3 41 0,-3-3 36 16,1 2-1-16,1-1 30 0,-1-1 4 16,0 1 25-16,0 0 36 0,0 2 14 0,0-1 0 15</inkml:trace>
  <inkml:trace contextRef="#ctx0" brushRef="#br0" timeOffset="-191256.48">23546 16470 371 0,'0'-13'333'0,"13"13"-21"0,-13 0-34 16,0-13-8-16,24-4-39 0,-23 14-20 0,1 2-19 15,-1-1-19-15,1 0-4 0,0 2-22 16,-1-3-6-16,-1 3-21 0,1-1-10 0,0 0-8 16,0 1-12-16,-1 2 6 0,2 0 14 0,-3 0-12 15,1 2 17-15,0 1-3 0,-1 2 4 16,-1 10-18-16,2-8 4 0,-7 18-7 0,3-8-14 15,-1 2 3-15,0 2 13 0,-1-2-11 16,1 1-3-16,-1-2 1 0,2 1-8 0,0 1-15 16,0-2 1-16,4-12-12 0,0 5 4 15,0 3-5-15,0 0-5 0,0-2-9 0,0 0 0 16,0-3-4-16,0-1 4 0,0-1-10 0,0-2 7 16,7 6-8-16,3-2 3 0,-2-4-6 15,2-3-4-15,4 1 8 0,-1-3-7 0,0-2-4 16,-13 0 5-16,10 0-18 0,4 0 16 15,15-13-5-15,-15 8 0 0,0-4-12 0,-4 2 10 16,1-1-4-16,-3 1 1 0,-3 1 2 16,-1 2-1-16,-3-2-8 0,0 1 1 0,0 2 6 15,-1 3-9-15,0 0 1 0,0 0 6 0,0 0-4 16,-15-13 4-16,8 12-9 0,-7-5 7 0,2 6-14 16,3 0 10-16,-2 0-10 0,-1 0 1 15,0 0-3-15,1 0-25 0,-1 0-11 0,-1 0-6 16,-1 0-15-16,-10 7 7 0,11-1-68 15,1-2-18-15,3-1-38 0,2 0-39 0,1-1-11 16,3 1 21-16,1-2-161 0,-1 1 32 0,3-1 27 16,1 1-137-16,4 0 31 0,-3 1 27 0,2-1 25 15,1 1 31-15,1 1 37 0,9 2 5 16</inkml:trace>
  <inkml:trace contextRef="#ctx0" brushRef="#br0" timeOffset="-190756.12">24094 16911 571 0,'3'-4'414'0,"-1"0"-48"0,1 0-26 16,-1 2-44-16,0 0-21 0,0 0-26 0,0 0-20 16,-1 4 0-16,1-2 6 0,0 2-12 15,-2 3-19-15,1 3-16 0,0 11-8 0,2 1-21 16,-3 0-3-16,0 3-25 0,0-14-8 0,0 8-8 16,0 0-13-16,0 2-13 0,0-3-11 15,0-2-19-15,0-2-22 0,0 0-28 0,0-4-8 16,0 0-43-16,0-2 12 0,0-6 4 0,0 9-68 15,0-9-40-15,0 0-43 0,3 12-55 16,-1-12 22-16,-2-2-192 0,1 0 33 0,-2 1 29 16,-1 0-99-16,1 0 33 0,-2 0 25 0,-1 0 26 15,0-2 24-15,-1 1 29 0,0 1 8 16</inkml:trace>
  <inkml:trace contextRef="#ctx0" brushRef="#br0" timeOffset="-190527.51">23961 17060 696 0,'-4'-2'426'0,"3"0"-66"16,-1-1 41-16,0 2-20 0,2-1-42 0,-2 0-18 15,3-1-40-15,2 1-30 0,0 0-30 16,3-1-18-16,11 1-14 0,2-3-27 0,0 1-18 16,3-2-19-16,0 4 1 0,4-3-21 15,-1 1-34-15,3 3-33 0,0-4-48 0,2 5 1 16,-1-5-80-16,1 1-67 0,-3 0-44 0,1 0-51 15,0 1 21-15,-1-4-288 0,-2 3 42 0,-1 1 34 16,-4-4 29-16,-2 6 37 0,-7 0 16 16,-2 1 32-16,-1 0 10 0,-8 0 7 15</inkml:trace>
  <inkml:trace contextRef="#ctx0" brushRef="#br0" timeOffset="-189858.2">24591 16920 301 0,'0'-5'348'0,"2"2"-62"16,0-1-26-16,-2-2-9 0,1 2-29 0,1-1-18 16,0 1 13-16,0 1-22 0,0 0-17 15,2-1 1-15,2 1-19 0,8-2-23 0,-2 2 0 16,0 0 7-16,-2 2-14 0,-10 1-10 0,15 0-14 15,17 14-11-15,-14-3-19 0,-3 1-8 0,0 3 17 16,-3 2-5-16,-2 1-23 0,-2 0 14 16,-3 0-6-16,-1 0-13 0,-1 2-19 0,-3-2 17 15,0-12-5-15,0 7-12 0,0-1 4 0,-17 18-6 16,10-18-1-16,-2-1 2 0,-3-1 12 16,2-2-22-16,-2-1-10 0,1-2 0 0,2-1 4 15,1-1-23-15,2-1 3 0,1 1 1 0,-1-1 1 16,2-1 4-16,0 1 0 0,1 0-31 0,-1-1 2 15,2-1 2-15,2 0-10 0,-1 0 2 16,2 0-10-16,1-1 6 0,2-1 8 0,0-1-4 16,9-4-17-16,2-3-10 0,0 0-5 15,2-1 28-15,1-2-8 0,-1-1-4 0,-1-1-1 16,0-2 11-16,3 3 2 0,0-4 7 16,-2 2-7-16,2-1 10 0,-3-1-4 0,1 0 8 15,-6 3 17-15,-1 1 4 0,2-1 20 0,-2 2 4 16,-1 2 4-16,0-1 29 0,-4 5-22 0,-1 1-6 15,-1 1 3-15,-2 0 14 0,0 3 0 16,-1-2-7-16,0 4-5 0,0 0-3 0,0 0 60 16,-8 0-20-16,5 2 14 0,-1 0 5 0,-9 8 8 15,4 3 4-15,-2 1 10 0,-2 3 3 16,1 2-10-16,0 2 16 0,2 2-15 0,1-1-12 16,-2 0-11-16,5 2 8 0,3-3-20 0,0-1-6 15,1-1 3-15,2-9-12 0,0 2-14 16,13 16-10-16,-3-17-21 0,1-2-18 0,1-1-25 15,4-4-41-15,0-1-23 0,-4-2 10 16,-12-1-97-16,15 0-27 0,13-13-35 0,-12 7-55 16,-2-5 29-16,0 1 26 0,-5 0 22 15,-1-3-267-15,-1-1 37 0,0-3 27 0,-2-1 31 16,-4 0 16-16,1-2 41 0,0-1 1 16,0 0 12-16,-2 9-1 0</inkml:trace>
  <inkml:trace contextRef="#ctx0" brushRef="#br0" timeOffset="-189460.13">25126 16489 277 0,'1'-2'361'0,"-3"4"-52"15,1-1-39-15,-1 0 1 0,1 4-31 16,0 0-16-16,-3 0-31 0,1 1-18 0,-1 8-4 15,1 1-12-15,1-4-12 0,-2-1-9 16,4-3 10-16,0-7-17 0,0 0-14 0,0 8 24 16,13 10-33-16,-1-8 6 0,0-2-28 0,0 1-9 15,3-1-7-15,2 0-2 0,0-2 6 0,2 2-10 16,-2-2-5-16,0 0-27 0,1 4-2 16,-2-2-2-16,-3-2 10 0,-1 3-4 15,2-1-4-15,-2 2 2 0,-3-2-2 0,-4 2-3 16,-1-3-15-16,-3 0 12 0,-1 0 4 0,0-7 3 15,0 7-15-15,-10 12 13 0,1-8 7 0,-3 0-14 16,1-4-12-16,-3 4 15 0,-1-4-5 0,-2-1-4 16,1-2-37-16,-1-1 2 0,0 2 2 15,0-3-76-15,2-2-23 0,-5 0-40 16,12 0-64-16,-4 0 21 0,-7-10-222 0,3 3-60 16,7 0 29-16,2 1 41 0,-2-5 32 0,4 2 42 15,1 1 10-15,2-2 10 0,-2 3-1 0</inkml:trace>
  <inkml:trace contextRef="#ctx0" brushRef="#br0" timeOffset="-189213.48">25197 16613 215 0,'4'-1'451'16,"-1"-1"-95"-16,2-1-28 0,1 0-40 0,9-1 9 15,1-1-55-15,0-1-3 0,-2 3-46 0,2 0-21 16,2 0-20-16,1 1-20 0,0-3-14 16,3 5-14-16,-3 0-16 0,-8 0 11 0,5 0-30 15,2 0-38-15,-1 0-47 0,18 13-21 0,-24-10-53 16,-2-1-21-16,-2 0-43 0,2 0 12 16,-5-2-243-16,-3 2-45 0,2-1 28 0,-1 0 24 15,-1 0 26-15,0 2 18 0,0-1 18 16</inkml:trace>
  <inkml:trace contextRef="#ctx0" brushRef="#br0" timeOffset="-188827.73">25800 16845 544 0,'1'2'380'0,"0"0"-50"0,0 1 1 16,1-1-42-16,-1 3 20 0,2 0-11 0,-2 1-15 15,0 2 4-15,0 12-29 0,0 2-20 16,-1-11-8-16,0 7-24 0,0 3-18 15,0 4-31-15,0-1-3 0,0-1-18 0,-12 24-14 16,11-30-22-16,-1 2-3 0,1-2-10 0,0-4-9 16,0-2-27-16,0-3-31 0,1-2-15 0,0 0-16 15,-1-4-22-15,1-2 2 0,0 0-128 16,4 4-41-16,-3-5-36 0,1-2 26 0,-1 1-222 16,0-1-80-16,-1-2 36 0,0 1 36 0,1-1 44 15,-3 0 14-15,0 0 25 0,-5-6 24 16,-1-1 27-16,-3 1 4 0</inkml:trace>
  <inkml:trace contextRef="#ctx0" brushRef="#br0" timeOffset="-188594.61">25517 17047 635 0,'1'-2'437'0,"1"2"2"16,0 0-31-16,2 0-46 0,2-2-36 15,1 1-38-15,13-3-22 0,1 2-35 0,1-1-31 16,2-1-6-16,0 2-47 0,0-1-31 16,-3 2-43-16,3-1-8 0,-1 0-82 0,0-3-42 15,-3 0-67-15,1 0-34 0,1 3 15 0,-3-3-208 16,2 0-124-16,-2-2 60 0,0 4 26 0,1-1 29 16,-1-1 11-16,-2 2 18 0,2 0 12 15,-2-3 0-15</inkml:trace>
  <inkml:trace contextRef="#ctx0" brushRef="#br0" timeOffset="-187841.85">26228 16931 353 0,'0'-2'371'15,"0"2"-43"-15,-1 0-16 0,2-2-1 0,-1-1-36 16,1 2-18-16,0 0-22 0,1-2-28 0,-1 0-5 16,1-1 7-16,0 1-5 0,0-1-25 0,0 0-24 15,10-4-17-15,0-2 4 0,2 0-31 16,-1 3-12-16,5-1-4 0,-1 2-9 15,1 1-15-15,-2 0 5 0,-1 3-8 0,-2 2-10 16,-13 0-16-16,12 0 7 0,0 0-5 0,14 19 4 16,-19-8-4-16,-2 5-1 0,0 2 8 15,-5 0-8-15,0-7 4 0,0 5 9 0,0 3-17 16,-13 23 8-16,6-21-17 0,1-2 0 0,-2 2-3 16,0-3 1-16,1-1 2 0,0-3-2 0,0 0-10 15,2-7-2-15,-1 1 7 0,1-5-3 16,0-1-6-16,1-2-3 0,-2 0-13 0,6 0 2 15,0 0-5-15,0 0-20 0,-14-12 2 16,13 7-5-16,0 2-6 0,1-4-4 0,1 0-19 16,-1 0 23-16,3 2-17 0,5-9 5 0,1-1 3 15,1 6 3-15,2-1 4 0,2 0 4 0,-2 2 3 16,4-1 10-16,-1 0-13 0,1 1 2 16,-2-1 2-16,2-1-5 0,2 0 6 15,-4 1 2-15,-2-1 4 0,4 0 3 0,-2-1 0 16,1 1 3-16,-2 0-6 0,1-2 3 15,-4 2 22-15,-3 3 0 0,2-3-1 0,-3 3 0 16,-2 2-1-16,-2-2 1 0,-1 3-3 0,-1 0 8 16,0 0 8-16,0 4 1 0,0 0-9 0,0 0 15 15,0 0 0-15,-11-11 21 0,7 11-13 16,-1 0 16-16,-1 1-2 0,-5 6 6 0,-4-4 3 16,0 6 8-16,0 3 1 0,2 0 7 0,-3 3-21 15,5 2 15-15,-2-1-9 0,2 2-13 0,0-1 2 16,1 1-5-16,4-5 4 0,-1 3-13 15,0 2-1-15,6-3-4 0,1-1-12 16,0-7-9-16,0 2-23 0,19 12-14 0,-6-14-21 16,1 1-15-16,5-4 5 0,0-2-61 0,-8-2-39 15,6 0-37-15,4 0-23 0,25-14-18 0,-18 7 24 16,-3-3-216-16,1 2 36 0,-2-1-98 16,-4 0 34-16,1-1 30 0,-4-3 46 0,0-1 6 15,-3-1 18-15,-2 3 42 0</inkml:trace>
  <inkml:trace contextRef="#ctx0" brushRef="#br0" timeOffset="-187479.88">26762 16602 526 0,'-1'-4'399'0,"1"1"-53"16,1 0-22-16,1-2-47 0,2 2-10 16,8-5-32-16,2 3 31 0,4 0-22 0,4 4-16 15,2 1 7-15,-11 0-18 0,29 10-18 0,-13 1-21 16,3 1-3-16,1 3-18 0,-1 4-15 16,-1 3-5-16,-2 5-27 0,-2 4-6 0,-4 5 8 15,-7 1-4-15,0 5-20 0,-5 2 1 16,-3 4-13-16,-4-1-10 0,-3 0-9 0,-1-26 8 15,0 12-16-15,-12 37-22 0,1-33-23 16,-3-4-42-16,-4-2-10 0,0-3 4 0,-2-4-137 16,-5-2-67-16,-3-3 23 0,-4-5-245 0,-3-1-70 15,-3-4 41-15,-2 0 36 0,-5-2 37 16,-1 4 42-16,-7-6 23 0,0 2 46 0,-2-2-6 16,1 1 17-16,-2 0 1 0</inkml:trace>
  <inkml:trace contextRef="#ctx0" brushRef="#br0" timeOffset="-185315.45">27698 16740 477 0,'0'-12'278'0,"13"12"-36"16,-13 0-15-16,0 0-6 0,0 0-1 0,13 0-15 0,3-21-18 15,-13 18-3-15,1 3-11 0,-1-2-4 16,-1-1-17-16,0 3 15 0,0-2-29 0,0 0 1 15,2 1-15-15,-2 0 15 0,0-2-14 16,0 3-12-16,0-3-9 0,-1 3-16 0,0 0-6 16,-1-1-2-16,1-1-14 0,-1 2-10 15,0 0-6-15,0 0-5 0,0 0-17 0,0 0 3 16,0 0 6-16,0 0-16 0,0 0 7 0,0 0 11 16,0 0-4-16,7 0-2 0,-7 0-19 15,0 0 11-15,0 0-4 0,6 0-2 0,-6 0-8 16,0 0-6-16,0 0 15 0,0 0-12 0,8 0-3 15,-8 0 3-15,0 0-11 0,0 0 8 16,7 0-1-16,-7 0 0 0,0 0 0 0,0 0-11 16,0 0 1-16,7 0-1 0,-7 0 27 0,0 0-20 15,0 0-16-15,0 0 32 0,6 0-13 0,-6 0 4 16,0 0-2-16,0 0-24 0,8 0 3 16,-8 0 1-16,0 0 4 0,0 0 25 0,0 0-8 15,6 0 4-15,-6 0-13 0,0 0 15 16,0 0-1-16,7 0-1 0,-7 0-11 0,0 0 16 15,6 0-4-15,-6 0-15 0,0 0-9 0,0 0 9 16,7 0 5-16,-7 0-1 0,0 0-9 0,0 0 0 16,0 0 2-16,7 0 11 0,-7 0 4 15,0 0-1-15,0 0 0 0,0 0-4 0,0 0-1 16,0 0 10-16,7 0 2 0,-7 0-3 16,0 0-2-16,0 0 0 0,0 0-27 0,0 0 29 15,0 0-18-15,0 0-15 0,0 0 27 0,0 0 9 16,0 0 1-16,0 0 0 0,0 0 6 15,0 0 25-15,6 0-3 0,-6 0 4 0,0 0-9 16,0 6 3-16,0-6 0 0,0 0 4 16,0 0-3-16,0 0-2 0,7 0 0 0,-7 0-11 15,0 0 15-15,0 0-4 0,0 0-10 0,0 0 6 16,0 0-11-16,8 0 5 0,-8 0 5 0,0 0 8 16,0 0 3-16,0 0-9 0,0 0-4 15,9 12-3-15,-9-12 10 0,0 0-7 16,0 0-6-16,1 0 10 0,-1 0-11 0,0 0-1 15,0 0-9-15,0 0-4 0,0 0 2 0,0 0-7 16,0 0 1-16,0 0 7 0,4 10 13 16,-4-7-10-16,2 1-6 0,-1-1 19 15,1 2-8-15,0 1 1 0,-1 1 17 0,3 10-1 16,3 3 16-16,-1-3-20 0,-1 2 12 16,1 5-6-16,-1 3 6 0,-1-2-16 15,1 3 7-15,-3-1-8 0,3-1 2 0,-4-1-17 16,1-1 14-16,0-1 3 0,-2-12-12 0,0 3-3 15,0 2-6-15,0-2 17 0,0-3-17 0,0 1 4 16,0-4-14-16,-11 6-14 0,10-9-5 16,-1 0-20-16,2-3 7 0,-5 0-26 0,2 0-14 15,1-1-19-15,-1-1-28 0,-1 0-28 0,3-1 12 16,-3 0-77-16,1-2-29 0,-1 0-27 0,-7-7-32 16,3 4-14-16,1-4 29 0,-3 3-255 15,4 0 31-15,0 4 51 0,0-2 33 0,2 1-7 16,-1 1 27-16,0 1 27 0,1-1 17 15,1-1 60-15,0 1-6 0</inkml:trace>
  <inkml:trace contextRef="#ctx0" brushRef="#br0" timeOffset="-184934.93">27566 16988 628 0,'-3'-1'387'0,"1"1"-22"0,0 0-19 16,0 0-45-16,1-2 43 0,-1 1-41 0,2-2-2 15,0 2-30-15,1-1-32 0,3 0-19 16,2 1-5-16,11-4-15 0,2 2-4 0,4-1-20 15,3 2-17-15,3-3-16 0,2 2-4 0,0-1-20 16,-1-1-13-16,1 2 2 0,1-1-17 16,1 1-19-16,0-2 10 0,-2 0-18 0,1 1-28 15,0 2-22-15,-2-1-29 0,-4-2-16 16,-2 4-36-16,-4 0-21 0,-6 1 9 0,-2-3-103 16,-3 1-46-16,-3 1-32 0,-6 1-37 0,0 0 29 15,0 0-257-15,0 0 32 0,6 5 35 16,-11-4 33-16,1 0 30 0,1 0 53 0,-3 1 16 15,3-2 23-15,-2 0 31 0</inkml:trace>
  <inkml:trace contextRef="#ctx0" brushRef="#br0" timeOffset="-171340.92">14043 18315 680 0,'0'0'196'16,"0"0"-11"-16,0-15-23 0,0 15 9 16,-25-23-11-16,27 20-15 0,-4-1-3 0,5-1-12 15,-1 0-1-15,-4 0-15 0,2 5-10 16,0-7 8-16,10-3-20 0,2 5-16 0,-2-1-3 15,0-1-15-15,4 2 3 0,5-1 0 0,-3-2-10 16,2 5-5-16,2 0 4 0,1 2-7 16,-13 1-2-16,5 0 25 0,13 17 5 0,-11-6-11 15,-2 5 11-15,-3 1-11 0,-1 5 4 16,-4 3 9-16,-2-4 1 0,-3-2-23 0,0 1-7 16,0-9-3-16,0 6-2 0,0 0 2 0,-13 17 19 15,7-17-3-15,-3-3-7 0,-1-1-1 0,0-2-7 16,-2 0-22-16,-1-3-3 0,-1-3 19 15,1-1 19-15,-1 0-5 0,1-2-41 0,7-1-30 16,-5-1-11-16,3-1-18 0,5 0-3 0,-3 3-17 16,0-2-5-16,4-2-24 0,1 1 6 15,-4 2-26-15,1-2 6 0,4 2-25 0,0-1 6 16,4 1-18-16,4-2 15 0,-2-4-96 0,3 0-87 16,3-4-64-16,-2 1 21 0,-3 1 12 15,2-3 24-15,5 2-32 0,-3-4-2 0</inkml:trace>
  <inkml:trace contextRef="#ctx0" brushRef="#br0" timeOffset="-171034.6">14407 18207 339 0,'2'-5'299'16,"0"-5"-50"-16,-2 8 5 0,3-4-41 15,-6 2 0-15,5 2-7 0,-2 0-26 0,-1 2-9 16,2-1-24-16,-3-1-4 0,4 2-15 0,-4 5-12 15,-4 1 1-15,0 0 5 0,0 8-17 0,-1 1 5 16,-5-3 22-16,6 2-12 0,-7 3-14 16,7 0-11-16,1 4 49 0,-2 2-16 0,2-1-6 15,3-1-13-15,0 0-5 0,2-13-16 0,0 6 4 16,0 1-18-16,10 17-1 0,-1-18-4 16,-1-2-10-16,3-2-13 0,1-1-31 0,3-3-1 15,-1 1-76-15,3-7-39 0,-1 1-36 16,-1-5-30-16,6 2-31 0,8 0 17 0,-1-1-148 15,3-4-131-15,0-3 5 0,-1 1 42 0,-3 1 28 16,2 6 27-16,-5 0 17 0,1 1 36 16,-4-1 4-16</inkml:trace>
  <inkml:trace contextRef="#ctx0" brushRef="#br0" timeOffset="-170685.16">14928 18173 849 0,'2'0'271'0,"-4"2"-28"15,0 3-11-15,0 2 12 0,-3 4-25 16,0 0 12-16,5 7-26 0,-2 0 17 15,-2 6-4-15,4 1-7 0,-1 3-22 0,0-5-13 16,1-11-8-16,0 7-23 0,0 3-12 0,0-1-2 16,0-2-29-16,0-1-5 0,15 18-12 0,-14-21-1 15,1-3-30-15,2 0-12 0,-4-3-28 16,2-4-3-16,0 3-35 0,-2-4-53 0,0-4-27 16,-2-2-36-16,0 1-51 0,2-1 18 15,-2-5-201-15,-2 1 30 0,-6 0 28 0,-1 4-117 16,-1-4 47-16,1-3 13 0,0-1 44 0,-1 0 8 15,2 1 0-15,-1 1 25 0</inkml:trace>
  <inkml:trace contextRef="#ctx0" brushRef="#br0" timeOffset="-170447.02">14625 18354 299 0,'-2'-3'385'0,"4"3"-77"15,0-3-4-15,3 3-43 0,3-1-20 16,8 0-23-16,-5-1 1 0,-5 2-29 0,11 0-32 16,-4 0-34-16,5 0 1 0,5 0-27 0,4 0 10 15,-1 0-12-15,1 0-22 0,2 0-29 16,-2 0-6-16,1 0-51 0,28 11-34 0,-45-11-14 16,7 0-46-16,-1 0-43 0,4 0 14 15,2 0-211-15,-3 0-58 0,-5 0 16 0,15-15 63 16,-14 12-8-16,-7 3 11 0,1 0 4 15</inkml:trace>
  <inkml:trace contextRef="#ctx0" brushRef="#br0" timeOffset="-170158.75">15314 18245 385 0,'0'-5'449'0,"3"-4"-59"0,-1 5-48 0,1 3-32 15,-3-2-38-15,-3 0-9 0,5-1-40 0,-4 8-12 16,0 7 17-16,2 2-18 0,-3 3 5 16,3-3-10-16,0 3-15 0,0 5-13 15,-6 26-14-15,5-23-1 0,-1 0-15 0,0 0-15 16,0-1-14-16,0-1-4 0,2 0-26 0,-3-2 5 16,3-12-40-16,0 5-36 0,0 1-30 15,0-3-26-15,0 1 2 0,0-3-59 0,0-9-51 16,9 8-37-16,-9-8-55 0,0-4 25 0,0 0-291 15,-4-2 14-15,0-3 33 0,-5 3 35 16,1 1 26-16,-1-1 13 0,-1 0 68 0,2 0 4 16,-11 0 2-16</inkml:trace>
  <inkml:trace contextRef="#ctx0" brushRef="#br0" timeOffset="-169594.69">14153 17957 797 0,'2'-4'286'16,"-1"-1"-29"-16,-1 5-32 0,6 0-4 0,-6 0-39 16,-6 3-4-16,-2 1-5 0,-3 3-30 15,-3 5-19-15,-1 4 11 0,-2-1 5 0,0 5-1 16,-1 4-7-16,-3 0-12 0,0 2-13 0,0 1-12 16,-1 5-9-16,-1 0 37 0,-5 2-8 15,7 2 0-15,0-4 6 0,4 0-32 0,-2 2 14 16,2-4-20-16,1 2-12 0,-1-3-9 0,6 0 2 15,4-1-10-15,1-1-1 0,6 2-16 16,0-15 10-16,13 30-3 0,0-12-10 0,6-1-21 16,1-2-39-16,5 0 16 0,4-5 0 0,4-2-120 15,5-3-35-15,1-3-60 0,7-4 21 16,-4-4-200-16,3 1-69 0,-2-5 46 0,11 1 24 16,-5 0 15-16,1-3 34 0,6 0 23 15,1-1 28-15,1 0 20 0</inkml:trace>
  <inkml:trace contextRef="#ctx0" brushRef="#br0" timeOffset="-169038.7">15378 18136 599 0,'2'-3'203'0,"2"-1"6"0,-1 4-32 16,7-3 11-16,2 4-12 0,5-4-11 15,-10 3-2-15,5 0 8 0,1 0-5 0,25 13-5 16,-11-1-18-16,-4-1 18 0,0 4 5 15,1 3-7-15,0 5-17 0,3 1 25 0,-2 7-2 16,0 2-3-16,0-4-7 0,-5 4-7 0,2-1-9 16,-5 1-4-16,-4 1-16 0,-2-1-14 15,-4 2 11-15,-7-1-21 0,0 1 3 0,0-17-14 16,-12 32-15-16,-3-10-5 0,-4-8-11 16,0 5-2-16,-10-4-34 0,-5-1-23 0,-1-5-37 15,-5 0 3-15,2-5-105 0,1 0-36 0,-2-4-12 16,7-6-45-16,3-6 22 0,2-1-276 15,5-4 24-15,14-1 36 0,-2 0 22 0,-11-15 30 16,15 6 23-16,3 0 72 0,1-2-17 16,5-1 9-16</inkml:trace>
  <inkml:trace contextRef="#ctx0" brushRef="#br0" timeOffset="-167504.44">16058 18410 702 0,'0'0'251'15,"0"-12"-55"-15,0 12-5 0,0 0-16 0,0 0-17 16,0 0-13-16,0 0-12 0,0 0-15 0,0 0-6 16,0-15 2-16,-8 1-19 0,10 14-16 15,0 0-1-15,0 3-21 0,0-3-3 16,-2 0-10-16,0 0 11 0,-2 3-21 0,8-2-2 15,-8 0-6-15,2 1 17 0,3-1-15 0,-1 0-6 16,-2 1-6-16,0 0 9 0,0-2 6 16,0 3-17-16,-2-3-10 0,6 0 11 0,-6 2 7 15,6-2-7-15,-2 1-7 0,3-2 6 0,-4 1 8 16,1-3-11-16,2 4-8 0,-4 1-9 16,2-4 6-16,-6 4-1 0,4-1 2 0,-2-2 2 15,4 1-10-15,-4 1 19 0,4-1 4 16,-2 0-15-16,2-4 18 0,0 5-15 0,-2-1 2 0,0 0-8 15,0 0 0-15,0 3 14 0,0-4 0 16,0 1-15-16,0-2 9 0,-2 2-8 0,2-1-7 16,0 2 9-16,0-3-6 0,2 3-1 0,-2-1 16 15,-2 1-3-15,2-1-10 0,0 2 5 16,0-4 9-16,0 1-10 0,0 1-7 0,0 4 4 16,0-5-4-16,2-1 5 0,-4 2 12 0,4-1-25 15,-2 5 5-15,-2-4 11 0,2 0-5 16,-2-1-2-16,2 1 13 0,2-2 4 15,0 1-19-15,-2 1-4 0,0 1-1 0,0-1-23 16,0-2-6-16,-2 1 8 0,0-1-36 0,4 0-22 16,-2 0-27-16,2 0 11 0,0-3-204 0,3 2-92 15,3-4 37-15,-2-6 22 0,0 4 45 16,3-6 11-16</inkml:trace>
  <inkml:trace contextRef="#ctx0" brushRef="#br0" timeOffset="-164918.71">16617 18372 739 0,'0'0'256'0,"0"0"-33"15,0 0-6-15,0 0-1 0,0 0-43 16,0 0-18-16,17-6-5 0,-13-1-13 0,3 2-5 16,2-2-6-16,4 2-9 0,3-4-36 0,2 0 14 15,0 4-9-15,2-4-15 0,5 2 7 0,-7 1 8 16,1 0-7-16,-2 4-17 0,-1 2-6 16,-8 0 9-16,4 0-13 0,17 12 9 0,-16 0 1 15,-1 3-1-15,-6 1 23 0,4 4-8 0,-4-1 5 16,-2 6 6-16,-6-2-3 0,-2 2 2 15,0-3 4-15,-2 2-28 0,-3-4 9 0,-1 1-26 16,0-4 10-16,-3-3 0 0,2 1-1 16,-3-3-24-16,-1-4 13 0,1 0 1 0,5-2-4 15,-3-6-10-15,4 1-18 0,1-2 13 0,1-2-18 16,1-1-11-16,0 0 1 0,5-3 2 16,-2 0-2-16,12-1-53 0,-2-5-23 0,3 3 25 15,5 1-15-15,-1-1-14 0,0 1-10 0,0 1 21 16,3-3-11-16,1 1 4 0,0-1 12 15,1 0 10-15,-4 1 1 0,2-2 0 16,1-2 17-16,-2 1 1 0,1-2-12 0,-2-1 16 16,0 1 11-16,-3 1-14 0,-2 1 17 0,-3-1-3 15,0-1 1-15,-1 5 26 0,0-3-11 0,-5 3 8 16,1 1 25-16,-2-1 4 0,2 6 19 0,-3-3-16 16,0 7-3-16,0 0-7 0,0 0-5 15,0-5 35-15,-14-1-18 0,10 8-6 0,3 3 10 16,-8-1-5-16,1 6-5 0,-4 5 0 15,3 3 58-15,-1 0 20 0,0 3-7 0,1 1 1 16,1 2 5-16,-2-3-9 0,6 1-6 0,1 3-16 16,1-7 7-16,0 3-7 0,0-4-16 15,2-10 1-15,0 7-5 0,0-1 5 0,16 14-15 16,-10-17-19-16,1 1-11 0,1-3-45 0,5-1-1 16,-1-4-25-16,7-1 6 0,-6-2-87 15,3-2-47-15,-5-1-25 0,-2 0-23 0,5-2 23 16,-6 1-210-16,3 1-78 0,-5 1 41 15,6-1 25-15,-1-1 43 0,0-1 39 0,-1 2 18 16,-1-4 33-16,0 0 6 0,2 0 5 0</inkml:trace>
  <inkml:trace contextRef="#ctx0" brushRef="#br0" timeOffset="-164373.24">17377 17798 422 0,'0'-5'322'15,"3"0"-40"-15,-3 3-40 0,0-1-26 0,0 1-18 16,0-1-22-16,2 1 12 0,0 0-30 0,-4 1 1 16,5 4-13-16,-3-2 21 0,0 2-13 15,1 1-13-15,1 18-13 0,-2-11 42 0,0 9 6 16,0 4-28-16,0 7-1 0,-15 35-1 0,10-27-2 16,-4 2-4-16,7-2-5 0,0-1-14 15,2-21-16-15,0 9-3 0,0 1-12 0,13 28 2 16,-9-35-13-16,4 1-8 0,3-5 0 15,-3-2-14-15,5-6-3 0,3-4 3 0,1-2-22 16,0 1 11-16,-7-3-15 0,14-15 3 0,-6 2-19 16,-3-5-10-16,-1-1-8 0,-1-3-4 0,-2 0-8 15,-3-2-1-15,-3 2 0 0,-1 2-7 16,-4 8-13-16,0-2 17 0,-11-14-16 0,2 18 16 16,-7 2-18-16,3 2 18 0,-6 6-7 15,8 0-2-15,-7 0 4 0,-2 0-10 0,-20 17 5 16,24-9-49-16,-2 4-38 0,2 0 13 0,3 0-30 15,4-1-9-15,-1-3-17 0,4 0-27 16,5 2 18-16,-1-8-156 0,2-2 27 16,0 0 26-16,17 5 22 0,-9-6 22 0,-1 0 19 15,0-1 17-15,2 4-191 0,-9-2 9 0,11 0 26 16,14 9-4-16,-16-6 1 0</inkml:trace>
  <inkml:trace contextRef="#ctx0" brushRef="#br0" timeOffset="-163656.48">17854 18244 367 0,'0'-4'357'0,"0"-1"-36"0,3 1-24 0,-2 3-10 16,1-3-46-16,0-3-11 0,-2 8-21 15,4 1-37-15,-10-1 10 0,8 7-22 0,1 5 28 16,-3 3 14-16,0-7-7 0,0 7 8 0,0 5-4 16,0 0-2-16,-12 24-13 0,10-19-14 0,0-1-11 15,-2-1-1-15,2-4-30 0,0 0-8 16,-1-3-1-16,1 1-28 0,-1-4-10 16,3-2-2-16,-1-2-32 0,1-3-33 15,-1 0-34-15,0-2-20 0,1-5 4 0,6-3-154 16,-9 1-44-16,8-3-75 0,-5-4 30 0,1-6-259 15,7 5 62-15,-8 10 5 0,0-10 33 16,0-1 29-16,-15-9 57 0,12 10 3 0,-9-2 39 16,-3 6-5-16</inkml:trace>
  <inkml:trace contextRef="#ctx0" brushRef="#br0" timeOffset="-163456.94">17702 18404 865 0,'0'-3'413'0,"1"0"-60"15,4 0 18-15,4-1-60 0,2 1-23 0,0 2-39 16,5 1-15-16,-8 0-22 0,5 0-15 0,3 0-18 16,1 0-41-16,2 0-4 0,4 0-33 15,0 0-44-15,2 0-5 0,2 0-118 0,-1 0-44 16,4 0-47-16,3 0 14 0,3 0-264 16,-3 0-47-16,-1 0 15 0,-2 0 28 0,2 0 26 15,28-7 30-15,-35 5 40 0,-15 2 5 16</inkml:trace>
  <inkml:trace contextRef="#ctx0" brushRef="#br0" timeOffset="-162809.7">18265 18340 797 0,'-2'0'318'0,"4"-3"-29"16,1-2-4-16,0-2-62 0,-1 5 2 16,6-6-23-16,-3 1-18 0,4-4-35 0,0 3-9 15,1-2-36-15,4 3 0 0,1 1-10 16,5 2-4-16,-6-1-8 0,-2 3-23 0,-3 2 4 16,2 0-4-16,15 10-12 0,-12 2 6 15,-5 0-14-15,4 9 3 0,-9-2 27 0,0 3-11 16,-4 0-4-16,0 3 30 0,-3 0-26 15,-4-4 20-15,3 1-24 0,-1-1 21 0,-2-4-7 16,-1 1 9-16,0-7-4 0,1 3-21 0,-2-3 11 16,1-4-14-16,-1 0-19 0,2-5 20 15,0-2 6-15,0-1-22 0,0 0-9 0,2-4 2 16,0 0-8-16,4 0 1 0,-2-4-1 16,3 2-20-16,0 1-11 0,3-4-17 0,-3 10 1 15,14-21-8-15,-1 10-24 0,4 0 31 0,-4 2 4 16,0-3-16-16,3 2-7 0,-1-2 1 15,0 2 11-15,3-2-8 0,-4 3 18 0,-3-4-6 16,-1-1 8-16,8 0-14 0,-5-2-7 0,-2 0 33 16,2 1-2-16,-3 1-9 0,-2 0 0 0,-3 3 14 15,0 0 12-15,-1 1 23 0,1 2-17 16,-2 4 2-16,-2-2 18 0,0 6 15 16,-1 0-4-16,-10 2-2 0,3 3 30 0,0 6-15 15,-2 3 29-15,-3 1 10 0,2 2 5 0,1 2 8 16,0 0 4-16,-1 1-11 0,1 4 2 15,-1-2 15-15,2-3-27 0,4 1 8 0,1-4-28 16,2 0 9-16,0-1-8 0,1-9-18 16,11 15 1-16,-1-9-7 0,0-2-20 0,6-3-12 15,-2-2-23-15,2-2-42 0,3-1-30 0,2-2-22 16,0-3 9-16,1-2-86 0,-5-2-50 16,0-2-26-16,4-3-52 0,-2-3 30 0,2 3-247 15,-3-5 25-15,-1 0 48 0,-4-1 32 16,-3-3 27-16,-1 2 25 0,-5-3 25 0,0 3 33 15,-4 11 3-15,-12-18 11 0</inkml:trace>
  <inkml:trace contextRef="#ctx0" brushRef="#br0" timeOffset="-162430.69">18802 17904 301 0,'1'-2'313'16,"-2"-1"-57"-16,-1 3-43 0,0 2 0 0,-2 1-18 15,2 2-24-15,-3 1-9 0,2-2-9 0,0 3-18 16,4 0-4-16,-2 3-17 0,1-5-8 16,0-5-11-16,0 9 0 0,0 1-17 0,12 13-2 15,2-14-12-15,0 3 2 0,-1 0-17 16,5-5 0-16,0 3 1 0,4 2-16 0,1-4-9 15,2-1 12-15,5 4-18 0,-6 0 12 0,-7 2-9 16,6 0 6-16,-4-1-14 0,-5 1 12 0,-1 2-18 16,-9 0 7-16,-2 0 4 0,-2-9 11 0,-13 17 4 15,3-11 6-15,0-1-21 0,-7 0-6 16,-3 1 10-16,-1-5 18 0,1 3-30 16,-3-5 16-16,-1-1-29 0,-3-1-16 0,1-2-18 15,2 1-40-15,13-2-34 0,-19-15-33 0,9 5 13 16,9 0-315-16,6-3 29 0,0-1 12 15,6-5 23-15,-4 5 26 0,4 4 16 0,16-9 15 16</inkml:trace>
  <inkml:trace contextRef="#ctx0" brushRef="#br0" timeOffset="-162114.82">18869 17895 421 0,'-4'-1'392'16,"4"0"-33"-16,3 0-63 0,-1-1-7 0,-2 2-23 16,13 0-43-16,5 0-8 0,-9 0-27 15,5 0-20-15,8 0-9 0,3 0-19 0,2 0-17 16,2 0-13-16,2 0-20 0,1 0-12 0,1 0-7 15,-1 0-8-15,-1 0 12 0,-2 0-40 16,-2 0-13-16,-2 0-25 0,-4 0-24 16,-2 0-44-16,-6 0-29 0,-3 0-80 0,-1 0 17 15,-9 0-218-15,8 9-51 0,-11-7 32 0,-3-2 23 16,-2 1 3-16,1-1 23 0,3-3 12 16,-5 3 44-16</inkml:trace>
  <inkml:trace contextRef="#ctx0" brushRef="#br0" timeOffset="-159708.6">19400 18318 363 0,'0'-12'363'16,"0"12"-44"-16,0 0-32 0,0 0-37 0,0 0-22 16,15 0-11-16,-15 0 16 0,0 0-23 15,0 0-14-15,0 0-23 0,20-2 30 0,-18 18 25 16,-2-7-24-16,0 2-17 0,0 4-4 0,0 2-13 15,0-1-27-15,0 1-4 0,-13 20-36 16,10-16 8-16,1-4-13 0,1 0 1 0,-2-2-25 0,0-2-29 16,0-5-16-16,-1 2-40 0,1-5-11 15,3 1 2-15,0-6-97 0,0 0-50 16,4 1-53-16,0-4 19 0,-2-6-243 0,1 5 35 16,-3-4 32-16,-5-4-41 0,-2 4 29 0,2 1-5 15,-2-1 25-15,2 0 60 0,-2 0 6 0,-1 1-25 16</inkml:trace>
  <inkml:trace contextRef="#ctx0" brushRef="#br0" timeOffset="-159462.44">19271 18348 275 0,'-1'0'431'0,"-1"0"-79"16,1-1 8-16,1-1-54 0,3 1-39 0,4 0 36 15,3 1-30-15,5 0-29 0,-2 1-25 16,-5-1-34-16,4 0-18 0,4 0-9 15,4 0-26-15,0 0-24 0,-1 0-22 0,2 0-8 16,0 0-108-16,20 15-48 0,-21-15-51 0,-11 0-51 16,6 0 18-16,4 0-260 0,0 0 33 0,32-10 28 15,-30 9-31-15,4 0 23 0,2-1 26 16,-13 2 60-16,5 0-27 0</inkml:trace>
  <inkml:trace contextRef="#ctx0" brushRef="#br0" timeOffset="-158848.27">19907 18333 222 0,'-7'-1'398'0,"7"-2"-64"16,-8 1-64-16,6 0-9 0,3 2-10 0,2-3-29 15,-3-1-15-15,-2-1-8 0,4 2-17 16,0-1-17-16,-3 2 5 0,-2-4-18 0,6-1 4 15,4 2-18-15,-2 1-13 0,3-4-14 0,1 6-11 16,0 3 12-16,-1-2-10 0,-8 1-7 0,9 0-14 16,3 0-5-16,14 15-6 0,-13-4-3 15,-4 0-23-15,0 5-7 0,2 1 24 16,-6 3-11-16,0-1-6 0,-5 5 8 16,-1 1-6-16,-3 1 10 0,-4-3-15 0,-3 0-10 0,-2-2 9 15,-2-3 7-15,0 1-27 0,0-5 8 0,0 0 6 16,-1-3-20-16,4-2-3 0,-1-4 4 15,1-2 13-15,3-3-1 0,-2-3-17 0,3 1-11 16,4-3 19-16,0-2-13 0,3-1 6 16,5 3-11-16,0-2-9 0,0-2-9 0,5 1 10 15,2 0-16-15,1-3-14 0,3 3 5 0,3-1 8 16,-1-1-1-16,4-2 1 0,1 3-36 0,-2 2-12 16,5-4 21-16,0-1 8 0,-3-1-24 15,-2 2 10-15,4-3 14 0,-2-1-9 0,-8 1 31 16,4 2 2-16,-5-1-9 0,2 1 11 15,-8-1-18-15,4 5 21 0,-3 0 6 0,-3-1 33 16,-4 4-34-16,4 0 23 0,-1 0-2 0,-2 3 38 16,-2 2-8-16,2-3-6 0,-2 3-11 15,0 0 8-15,-2 1-11 0,2 1 24 0,-2 0 19 16,-1-1-19-16,-1 5 15 0,0 3 5 0,-1 2 18 16,-2 1-10-16,2 0 17 0,-2 2-3 15,-1 3 3-15,2 1-6 0,1 1 5 0,-1-1-16 16,1-3-8-16,3 3 11 0,2-2-22 0,1-3-16 15,-1-13-9-15,0 10-18 0,0 1-27 16,0-3-24-16,0 0-19 0,11 6-40 0,-1-10 10 16,5-6-84-16,5 1-34 0,-6-3-18 15,-2 4-33-15,6-7 26 0,-4-6-201 0,2 1-71 16,2 0 37-16,0 0 35 0,4 0 60 0,-6-3 16 16,-2 6-7-16,-3-3 38 0,-1-2-1 15,-4-3 53-15</inkml:trace>
  <inkml:trace contextRef="#ctx0" brushRef="#br0" timeOffset="-158280.25">20400 17867 509 0,'0'-9'343'0,"0"1"-32"16,1 2-25-16,0-1-5 0,4-8-17 0,-2 3-21 15,5 0-18-15,0 0-27 0,-3 2 14 16,2 3-35-16,-1 1-19 0,2 1-4 0,-1 3-36 16,-1 0 15-16,-6 2-15 0,12 0-14 0,13 15-20 15,-11-3 20-15,-4 2-15 0,4 14-15 16,-3-2-7-16,-3 2-3 0,-7 2-12 0,4-1 2 15,-3 2-5-15,-2-18 5 0,0 6-9 0,-12 24-10 16,5-22 5-16,-1-1-16 0,-3-5 23 16,4-5-23-16,-4-3 8 0,3-3-14 0,0 1 13 15,8-5-18-15,0 0 8 0,-10 0-5 0,-7-11-17 16,13 8 17-16,2 1 5 0,-1 0-6 16,0 0 16-16,3-3-26 0,1 4 18 0,-2 0-10 15,4-4 19-15,0 4-31 0,6 0 14 16,3-1-9-16,-2 0 4 0,5 5-11 0,-7-3 22 0,5 0-25 15,3 0 20-15,14 10-3 0,-11 1-25 16,-1-3 5-16,3-2 21 0,-5 7-17 0,4 1 0 16,-8 3-5-16,-2 2-6 0,-3-4 14 15,-3 2 8-15,-4-8-9 0,0 4-2 0,-11 12 5 16,-1-11 13-16,0-3-6 0,-4 0 5 0,-1-2-6 16,-2 0 6-16,-3-2 1 0,0 3 5 15,1-5-38-15,0-3-21 0,1 3 3 0,1 0-84 16,1-3-57-16,11-2-37 0,-1 0-58 0,0 0 26 15,-3-14-261-15,6 7 28 0,9-5 23 16,-4 0 60-16,10 0-3 0,-1-2 46 0,14 3 41 16,-2 4-29-16,8 0 72 0</inkml:trace>
  <inkml:trace contextRef="#ctx0" brushRef="#br0" timeOffset="-157856.61">21131 18190 795 0,'4'-5'351'16,"-1"0"-57"-16,-6 0-1 0,4 3-19 0,-3 2-13 15,-1-1-41-15,2 2-24 0,2 8 18 16,0 2-6-16,-1 2 20 0,0-4-17 0,0 7 5 16,0 4-8-16,0 1 1 0,0 1-17 15,0-1-8-15,0 1-24 0,0 0-11 0,0 2-22 16,0-2-14-16,0-1-11 0,0-2-8 0,0-1-4 15,0-2-26-15,0-3-18 0,0-1-23 0,0-2-31 16,0-2-15-16,0-2-20 0,0-6-21 16,0 0 5-16,-8 7-150 0,2-11-39 0,6 3 23 15,-7-7-210-15,4-2-86 0,-1-1 25 0,-1-3 50 16,-3 3 13-16,3 0 29 0,-4 2 26 0,1-3 23 16,5-1 56-16,-5 8-12 0</inkml:trace>
  <inkml:trace contextRef="#ctx0" brushRef="#br0" timeOffset="-157601.42">20842 18329 1016 0,'-2'-2'347'0,"-1"0"-40"0,3 2-40 16,0-1 44-16,1 1-49 0,5 1 10 0,4 6-16 15,5-4-25-15,2 2-22 0,1-3-10 0,7 2-12 16,1-2-26-16,2-1-22 0,1 8-13 0,-2-9-2 15,3 3-18-15,-18-3-13 0,9 0-22 16,2 0-13-16,1 0-45 0,-1 0-30 0,1 0 3 16,-2 0-98-16,-4 0-47 0,0 0-31 15,1 0-57-15,14-13 21 0,-17 5-272 0,3 1 47 16,-3-1 24-16,-2 5 31 0,-1-4 3 0,-4 0 26 16,-1-2 46-16,-2 1 11 0,-1 1 3 15</inkml:trace>
  <inkml:trace contextRef="#ctx0" brushRef="#br0" timeOffset="-157333.71">21495 18100 558 0,'0'2'427'0,"2"-5"-65"0,0 2-37 16,0 2-42-16,-2 6 39 0,2-1-6 0,-1 6-20 15,0 5-28-15,-1-7 0 0,0 8-14 16,0 4-18-16,0 6 1 0,0 1-34 0,0 3-12 15,-13 36 3-15,10-40-35 0,-2 5-19 16,0-2-7-16,0-4-8 0,1-4-38 0,0-4-47 16,3 1-44-16,1-5-35 0,0-8 3 15,0 0-83-15,0 0-65 0,0-7-30 0,14 12-28 16,-7-15 24-16,-2-3-196 0,5-2-94 0,3 1 36 16,-3-3 35-16,2 0 47 0,-2-4 19 15,-1 1 2-15,1-1 22 0,0-1 54 0,1 6 9 16</inkml:trace>
  <inkml:trace contextRef="#ctx0" brushRef="#br0" timeOffset="-156970.23">21764 17915 434 0,'4'-5'355'0,"6"1"-42"15,1 0 6-15,3 4-19 0,-7 0-7 0,5 0-38 16,19 12 9-16,-6-4-29 0,-5 7-19 16,4 7 9-16,-1 2-13 0,0 8-9 0,-4 5-17 15,-1 5-15-15,-1 4-9 0,-5 1-11 0,0 4 1 16,-9-2-6-16,3 2-15 0,-3-1-18 15,-3-25 7-15,0 11-10 0,0 3-21 0,-18 43-21 16,5-44-15-16,-1-1-49 0,-1-5-31 0,-2-1 1 16,-5-3-117-16,-8-2-38 0,-6-3-69 0,-3-3 25 15,-5-1-270-15,-7 2-10 0,-4-3 25 16,2 0 55-16,-4 0 39 0,-4-1 23 0,2-1 32 16,3 0 20-16,1-2 34 0,-11-4 3 15</inkml:trace>
  <inkml:trace contextRef="#ctx0" brushRef="#br0" timeOffset="-156138.63">16791 18028 563 0,'0'-13'258'0,"27"-14"-16"0,-21 16-9 0,-8-1-8 16,2 12 0-16,-9-20-14 0,1 11-20 16,-2 6-28-16,-3 0-12 0,6 3 1 0,-3 0 5 15,-3 0-10-15,-20 17-4 0,10-7-15 16,0 9-1-16,2 6-13 0,0 4 6 0,-1 7 12 16,-1 5 0-16,1 3 7 0,2 2-1 0,-1 2-25 15,2 2-3-15,0-5 9 0,1 6-10 0,7-2-11 16,2 1-8-16,7-2 11 0,2-24-4 15,0 13-12-15,20 48-5 0,-4-32-18 0,4-5 10 16,4-2-16-16,-1-3-5 0,4-2-29 16,0-8-26-16,0-4-28 0,2-5 3 0,3-3-126 15,3-4-46-15,-1-7-47 0</inkml:trace>
  <inkml:trace contextRef="#ctx0" brushRef="#br0" timeOffset="-155973.69">17006 19035 2179 0,'50'-11'-338'0,"-3"2"-5"0,-4 0 49 0,0 1-28 15,6 1 28-15</inkml:trace>
  <inkml:trace contextRef="#ctx0" brushRef="#br0" timeOffset="185046.54">24238 4382 304 0,'0'0'130'0,"0"12"-32"15,0-12-31-15,0 0 9 0,0 0-11 0,0 0 12 16,0 0-10-16,0 0-22 0,0 0-32 16,0 0 28-16,0 0-19 0,0 0-1 0,0 0-49 15,0 0-16-15,0 0-12 0,0 0-74 0,0 0-165 16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03-02T11:06:05.03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1857 1252 843 0,'0'0'295'0,"-15"0"-22"0,15 0 5 0,-22 25-38 16,18-25 22-16,0 0-53 0,6-1-11 0,1 1-31 15,1-1-20-15,4 2-16 0,5-3-13 16,-2 4 43-16,-1-2-2 0,7 0-22 0,5 0-21 16,2 0-15-16,1 0 4 0,6 0-10 0,-1 0-12 15,1 0-11-15,-1 0 6 0,-1 0-13 16,-4 0-7-16,19 4-34 0,-26-3 0 0,-7-1 9 16,6 0-3-16,-1 0-100 0,-3 0-30 15,-2 0-38-15,1 0-36 0,-2 0-32 0,-1 0 19 16,0-1-146-16,-8 1 28 0,0-2-151 15,-7 5 32-15,0-3 27 0,-2 3 25 0,0-2 39 16,0 0 11-16,-3 2 4 0</inkml:trace>
  <inkml:trace contextRef="#ctx0" brushRef="#br0" timeOffset="242.64">2028 1465 592 0,'-4'6'403'0,"4"-3"-33"0,-3 0-64 16,0 0-38-16,1-2-33 0,0 1-29 15,0 0 88-15,3 2-14 0,-1-4-38 0,1 3-13 16,1-1-20-16,4 0-19 0,-1-1-22 16,0 1-8-16,14 1-25 0,-2 0-11 0,3-2-24 15,-2 2-8-15,3 0-9 0,1 1 8 0,0-1-19 16,-1 1-6-16,1-4-43 0,-2 0-23 16,-10 0-20-16,6 0-1 0,1 0-118 0,3 0-27 15,-4 0-44-15,3 0 20 0,0 0-163 0,-3 0-141 16,-1 0 36-16,-3 0 33 0,12-7 31 15,-17 4 25-15,0 3 24 0,0-1 23 0,0 0 14 16,0-1 5-16</inkml:trace>
  <inkml:trace contextRef="#ctx0" brushRef="#br0" timeOffset="1086.97">2815 1105 534 0,'0'0'257'15,"0"0"-13"-15,0 0-3 0,0 0-47 0,0 0-4 16,0 0-17-16,-15 0-25 0,15 0-14 0,0 0 9 16,-15 0-14-16,16 19 9 0,-1-8 22 15,0 7 26-15,0 4-33 0,0 0-13 0,0 2-12 16,12 29-13-16,-11-26 31 0,4-1-22 0,-2-1-3 15,2 0-9-15,-1 0-23 0,-1-3-5 16,1 0-10-16,-1-3 2 0,-1-1-8 0,2-2-12 16,-1-1 11-16,-1-3-15 0,1-4-20 0,-1-2-10 15,1-3-3-15,-1 3-74 0,-1-4-42 16,2-1-50-16,0-1-38 0,1 0 17 0,-4 0-164 16,0 0-139-16,21-13 13 0,-10 4 43 0,-1-1 52 15,1-1 3-15,-3-1 16 0,0 0 16 16,1 1 32-16</inkml:trace>
  <inkml:trace contextRef="#ctx0" brushRef="#br0" timeOffset="1909.18">3374 1319 809 0,'0'-13'344'0,"0"13"-59"0,0 0-22 0,0-14-1 16,-2-8-21-16,-1 16-20 0,2-1-17 15,0 0-24-15,1 7-20 0,0-8-18 0,0-1 9 16,15-6-16-16,-5 6-15 0,2 6-13 0,5-2-12 15,2 5 5-15,2 0-24 0,-10 0-13 0,9 0-7 16,27 18-6-16,-27-6-5 0,-1-1-4 16,-4 2-4-16,1 1-4 0,0 1-4 0,-4 2-3 15,-2 0 3-15,-2 2-5 0,-2-2 6 0,-3 2-8 16,-3-12 12-16,0 5 2 0,0 3 11 16,-12 18-17-16,4-18 0 0,-1-2 5 0,-2-1 4 15,0 0-29-15,1-4 19 0,-3-2-8 16,5 1 10-16,1-4-9 0,2 0-8 0,-2-1 27 15,1 0-28-15,3-2 6 0,3 0-17 0,0 0-18 16,0 0-17-16,-4-5 10 0,6 2 15 16,2-3-19-16,6-2 2 0,4-1-5 0,1-6-18 15,6 2 25-15,-3-2-15 0,-1 0 9 16,0-2 16-16,0-2-27 0,8-6 4 0,-2-2 4 16,-4 1 3-16,-1 4 3 0,-2 1 20 15,-2 0 9-15,3 0-9 0,-8 5 8 0,-5 1-26 16,-3 0 27-16,2 6 4 0,-1 1-20 0,3-1 3 15,-5 9-2-15,0 0 5 0,0 0 29 0,-15-11-2 16,10 17 7-16,-2 2 6 0,2 3 3 16,-1 7 2-16,1-1 23 0,3 1-2 0,-5 0 24 15,4 1-14-15,1 3 13 0,0-1-4 0,-2-1-10 16,3-1-13-16,1-1 0 0,0-9-7 16,0 4-4-16,0 1-9 0,0 2 9 0,12 11-10 15,-7-13 6-15,-1-2-5 0,2-4 0 0,-1-4-36 16,0 0-35-16,-1 0 3 0,1-2-99 15,-1 1-42-15,1-1-45 0,-2-2-49 0,4 0 29 16,-7 0-221-16,0 0 39 0,8 0-85 16,11-18 35-16,-12 10 66 0,2-1 25 0,-1-4 33 15,1-2 20-15,-1 0 4 0,0-4 1 0</inkml:trace>
  <inkml:trace contextRef="#ctx0" brushRef="#br0" timeOffset="2302.73">4088 875 312 0,'0'-3'322'16,"-4"-1"-42"-16,-1 5-33 0,2 3 0 0,-4 0-22 15,-4-1-26-15,3 4-24 0,-1 5-10 16,3-1 5-16,-4 2-25 0,3 4-21 0,0-5 3 15,5 2 11-15,-2 0-31 0,4 1 19 0,0-9 2 16,0 3-29-16,13 15-4 0,-10-14-10 16,6-7 19-16,3 1 18 0,1 1-12 0,3-2-12 15,1-2-11-15,1 3-24 0,5-2 5 16,-1 0-5-16,-1 1-29 0,-1 2 15 0,-3 1-4 16,-1 2-14-16,-3-4 11 0,-4 4-4 15,1-3-3-15,-5 7-20 0,2-2 0 0,-7-10 10 16,0 10 11-16,-11 15-11 0,4-13 0 0,-1 1-11 15,-4-1 15-15,0 1-9 0,-4-4-20 16,-1-1-9-16,-1 0 0 0,-4-2-109 0,3-2-47 16,-3-3-49-16,14-1 20 0,-8 0-207 0,-14-15-84 15,18 7 40-15,4-9 29 0,-2 4 31 16,10 5 23-16,0-4 25 0,-8-17 25 0,7 8 26 16</inkml:trace>
  <inkml:trace contextRef="#ctx0" brushRef="#br0" timeOffset="2513.8">4077 863 873 0,'-1'-3'469'0,"5"-3"-60"0,2 0-51 16,7-3-42-16,2 4-23 0,4-4-53 0,3 0-24 16,5-2-25-16,-2 2-22 0,6-2-15 15,-1 3-26-15,1 0-23 0,2 1-9 0,-7 3-114 16,-1 1-32-16,-3 3-70 0,-5-6-36 0,-9 6 15 15,-8 0-138-15,7 0-179 0,1 19 34 0,-11-11 27 16,-3 0 27-16,-4 0 24 0,-5-1 19 16,2 6 42-16,-6-6-10 0</inkml:trace>
  <inkml:trace contextRef="#ctx0" brushRef="#br0" timeOffset="3314.45">3241 969 428 0,'2'0'208'0,"-2"-2"-31"0,-4 1-42 15,-3 2-28-15,3-5-2 0,1 5-19 0,4 0 5 16,-2-4-6-16,-3 0-26 0,0 2 3 0,0-1 4 16,2-2 10-16,-7 4 10 0,8-3-14 0,-2-1 10 15,1 4-2-15,-1-2 4 0,1 2-18 16,-1 1 22-16,2-1-27 0,0-1 14 0,2 1-9 15,0-1 3-15,-3 1-21 0,1 0-6 0,0 2 12 16,2-4-24-16,1 3 11 0,-3 0-12 16,0 3 8-16,2-4-1 0,0 0 0 0,1-3-8 15,-7 2 16-15,6 0-3 0,2 1 6 0,-3 1-7 16,1 0-1-16,5-1 11 0,-7 0-8 16,0-1-19-16,-5 5 12 0,8-4 7 0,-2 0-24 15,-3 1 7-15,2 0-17 0,7-1 0 16,-1 0 21-16,-7 0-1 0,-1 0-18 0,2 0-9 15,0 1 6-15,-1-3-6 0,0 3 5 0,2-1-11 16,1-2 6-16,0 2 3 0,-1 1-4 0,-2-2-6 16,5 3 13-16,-4-2 3 0,0-1 3 0,0 0-1 15,1 1-12-15,2 1-12 0,0-2 12 16,-2 0-5-16,-4 1 11 0,4 1-4 0,0-6 6 16,0 5-5-16,-2 0 8 0,4 0-4 15,-3 1-1-15,3 0 2 0,-1 1-7 0,-1-2-2 16,5-2 2-16,-6 2-21 0,-1 0 12 0,0 0 11 15,1 0-6-15,1 2 0 0,-1-4 15 0,1 2-13 16,0 0 7-16,3 0-11 0,3 0-25 16,-7-1-10-16,1 2-9 0,-2-1-12 0,1 0-9 15,6 5-26-15,-6-3-52 0,-1 3 13 16,6-3 13-16,-8 3-247 0,-1 0-44 0,0 0 27 16,2 0 25-16,0 2 19 0,0-2 7 15</inkml:trace>
  <inkml:trace contextRef="#ctx0" brushRef="#br0" timeOffset="7356.83">3325 853 539 0,'0'0'231'0,"0"0"-33"0,0 0-7 0,0 0-15 16,0 0-8-16,-12-22-7 0,5 22-7 16,1-3-19-16,-3 6-1 0,9-3-22 0,-9 0-2 15,-14 13-23-15,15-5 8 0,-5-3-18 16,2 5-9-16,0 5 6 0,0 5 3 0,-4 1-13 15,8 6 2-15,0 0-14 0,5 4 7 0,-6 3-20 16,4 2 5-16,0 3 1 0,-3-8-3 0,6-2 0 16,1 0-15-16,0-12 4 0,0 3 7 0,0 7-23 15,13 30 0-15,-9-26 20 0,5-5-22 16,-2-2 1-16,-1 4-5 0,3-1-26 0,5-5-25 16,2 1-20-16,0-4-35 0,2 2-31 15,3-5-24-15,0-1 13 0,2 0 13 0,2-1-318 16,1-5 38-16,1-1 23 0,3-1 48 15,2-1 14-15,0-2 9 0</inkml:trace>
  <inkml:trace contextRef="#ctx0" brushRef="#br0" timeOffset="7935.89">4782 760 360 0,'-7'-4'268'16,"3"3"-25"-16,-1 1-22 0,2-2-14 0,4 4-11 15,1-4-29-15,-5 2-5 0,1-2-1 0,5 4-41 16,-3 0 14-16,2 1-21 0,2-1 23 16,-1 7-35-16,3 0 3 0,3 10 11 0,2 1 1 15,2-2-26-15,1 5 19 0,-1 4-16 16,2 2 31-16,0 2-14 0,6 5-12 0,-2 0-10 16,-6 3 8-16,8 2-10 0,-10-4-9 0,-4-6-8 15,0-2-7-15,0 0-6 0,-3 0-6 0,-2 2-7 16,-1 1-5-16,-1-17-13 0,0 8-3 15,-17 27 10-15,8-22-6 0,-2-1-2 0,-3 1-53 16,-2 0-26-16,-1-2-3 0,0-3-24 16,-4-2-42-16,2-1-44 0,4-2 16 0,-4-5-170 15,6-2-148-15,2-1 35 0,3-7 30 0,8-3 14 16,0 0 55-16,-4-4 18 0,8-1 13 16,6-6 7-16</inkml:trace>
  <inkml:trace contextRef="#ctx0" brushRef="#br0" timeOffset="8260.76">5492 1126 618 0,'1'-7'387'0,"0"5"-50"15,-1 0-72-15,3 2-1 0,-5 0-53 0,1 4-3 16,-3 2 10-16,4 3-21 0,2 5-24 0,-2-7 22 16,0 7-26-16,0 4 16 0,0 1-25 15,9 22-3-15,-6-19-17 0,-1 2-2 0,1-2-18 16,0 2-15-16,-2-2-16 0,1 0-5 0,1-3-10 16,-2 1 2-16,-1-4-13 0,1-3-28 15,-1-13-30-15,0 8-17 0,0 0 0 0,0-1-82 16,0-7-23-16,0 6-56 0,0-6 17 15,0 0-261-15,-7 6-74 0,5-9 41 0,-7-7 17 16,4 1 28-16,-5-2 8 0,-1 0 27 0,0 0 38 16,-1 2 28-16</inkml:trace>
  <inkml:trace contextRef="#ctx0" brushRef="#br0" timeOffset="8462.83">5337 1400 491 0,'-5'0'535'0,"2"0"-68"16,-1 2-59-16,1-2-43 0,1 0-34 15,-1 1-46-15,3 1 0 0,0-2-23 0,1 0-6 0,5 0-31 16,2 0-22-16,17-5-13 0,3 1-31 16,3-3-20-16,0 1-24 0,3-1-33 0,3 2-39 15,0-2-42-15,0 2 0 0,0 4-128 16,1-1-43-16,-6-2-68 0,1 2 21 0,1 2-299 16,-3 0 40-16,-21 0 33 0,5 0 15 15,-2 0 54-15,1 0 9 0,4 11 18 0,-10-9 53 16,-5-2-1-16</inkml:trace>
  <inkml:trace contextRef="#ctx0" brushRef="#br0" timeOffset="13725.6">7038 1117 871 0,'0'0'311'0,"0"0"-5"0,-15 0-30 0,15 0-10 16,0 0-24-16,0 0-14 0,0-12-28 15,-11-8 7-15,16 16-23 0,0-3-21 0,4 1-10 16,3-2-20-16,5 2-14 0,3 2-23 0,3-2 15 16,-1 4-17-16,5 0-21 0,-15 2 3 15,28 12-7-15,-17 2-29 0,2 5 28 16,-5 4-20-16,-3 0 2 0,2 2-6 0,-9-4 17 15,-6-1-26-15,2 1-5 0,-5 0 9 0,0-3-18 16,-1-6 8-16,0 3 5 0,0 2-14 0,-13 16 4 16,5-16 0-16,-2-2 15 0,0-4-18 15,0-3-11-15,-2 0 12 0,5-1-25 0,-1-5 0 16,1 1 1-16,4-1-55 0,3-2-38 0,0 0 6 16,0 0-13-16,0 0 1 0,-9-10 0 15,11 5 13-15,7-5 4 0,-1-2 0 0,4-7-1 16,3 3 21-16,2-1 10 0,1-2 12 0,0 4 3 15,-2-2 0-15,2-1-17 0,-2 0 21 16,0-2 13-16,-4 3 1 0,-2 0 3 0,2-4 0 16,-3 6 18-16,-1 0 14 0,1 3 2 15,-4-4 7-15,-5 3 9 0,3 4 25 0,0-1 24 16,-1 3-12-16,-2 7-12 0,0 0-5 0,0-9 18 16,0 9 2-16,-8-8 1 0,5 10-12 15,-3-1 26-15,0 8-24 0,-1 0 15 0,0 4-12 16,-1 4 3-16,0 5 20 0,1 2 1 15,1 3 7-15,0-4 1 0,3-2 2 0,0 2-15 16,0-1 4-16,1 2-9 0,2-2-16 0,0 0-4 16,0-12-1-16,0 7-4 0,12 17-18 15,-6-18-6-15,0-3-27 0,-2-5-29 0,1-2-43 16,4-2-28-16,-2-1 9 0,0-3-125 0,-7 0-47 16,15 0 23-16,16-12-228 0,-13 4-55 15,1 0 31-15,-2-3 36 0,0-1 44 0,2-2 17 16,4-3 26-16,-5-1 25 0,-1-2 3 0,-1 2 10 15</inkml:trace>
  <inkml:trace contextRef="#ctx0" brushRef="#br0" timeOffset="14144.72">7808 599 866 0,'-4'-3'305'0,"0"6"-40"0,-2-4 15 16,1 4-56-16,-2 1 39 0,2 3-72 0,-6 2 29 15,6 3-26-15,-5 0-21 0,4 12 21 0,-1 9 7 16,-1-2-18-16,1 4-8 0,2 2-3 16,0 2-2-16,2 0-9 0,1-1-28 15,2-1-8-15,-1-2-6 0,1-20-23 0,0 5 5 16,17 28-16-16,-7-29-2 0,0-2-17 0,3-4-3 15,2-4-5-15,1-5-7 0,-1-3-5 0,-5-1 5 16,18-10-8-16,-9 0-14 0,-1-4-7 16,-2-1-11-16,1-7-21 0,-3 0-2 0,0 0 2 15,-5 1-19-15,-4-1 9 0,-2 5 11 16,-3 5-11-16,0 1 0 0,0-1-6 16,-13-11 3-16,0 18-12 0,-2 4-34 0,5 1 12 15,-3 0 1-15,-19 18 6 0,11-7-25 16,5 1-55-16,0 3-25 0,2-2-19 0,3 2-34 15,-2 2 19-15,8-3-105 0,-2-2-124 0,7-12-25 16,0 12 34-16,0-4 26 0,0 1 27 16,13 11 24-16,-4-8 27 0,5-2 5 0,6-1-29 15</inkml:trace>
  <inkml:trace contextRef="#ctx0" brushRef="#br0" timeOffset="14416.45">8184 1136 314 0,'1'-5'516'0,"1"-4"-106"0,0 6-11 15,-1 1-47-15,4 4-61 0,-3 5-22 0,1 3 4 16,-3 5-10-16,2 10-22 0,0-7-13 0,-1 4 3 16,-1 1-20-16,0-12-12 0,0 8-14 15,0 5-16-15,0-1-14 0,-10 25-22 0,6-27-15 16,2 0 0-16,-2-3-8 0,-1-4-43 15,2-4-38-15,0-2-39 0,3-4 0 0,-1-2-213 16,1-4-92-16,1-1 30 0,-1-3-256 16,2 1 41-16,-1-2 37 0,7-9 34 0,-6-2 29 15,-2 11 31-15,0-2-2 0,0 0 64 0,0 2-19 16,0-2 3-16</inkml:trace>
  <inkml:trace contextRef="#ctx0" brushRef="#br0" timeOffset="14617.01">8070 1330 329 0,'-5'0'484'0,"1"0"19"0,-2 0-30 16,3 0-58-16,-1 2-15 0,2-2-38 0,-1 0-23 16,1-2-54-16,1 2-15 0,1 0-45 15,3-3-32-15,0 3-9 0,18-10-17 16,0 3-22-16,3-2-29 0,4 4-47 0,1 0-50 16,0 0-49-16,4 4 5 0,-2 0-119 15,4-3-47-15,2 1-83 0,-17 3 27 0,10 0-266 16,4 0 40-16,0 0 33 0,-6 0 44 0,-2 0 10 15,-2 0 5-15,-2 0 50 0,19 11 22 16,-22-7-10-16</inkml:trace>
  <inkml:trace contextRef="#ctx0" brushRef="#br0" timeOffset="15162.52">8650 1235 520 0,'-1'-9'439'15,"-1"0"-102"-15,-5 2-20 0,6-1-19 0,2 0-46 16,1-1-41-16,-2 9-26 0,8-13-19 16,-1 5-19-16,4 2 31 0,0 2-19 0,5 2-45 0,0-2-11 15,4 4 18-15,-11 0 2 0,5 0-21 16,25 11-22-16,-18-1 15 0,2 3-26 16,-1 1-8-16,-3 0-6 0,-3-1-13 0,-4-1 17 15,-2 1-5-15,-4-1-7 0,-1 2-3 0,-3-2-23 16,-1 0-8-16,-1-12 28 0,0 15-1 15,-14 16-13-15,1-16 15 0,-2-1-14 0,-4-2-11 16,2 0-15-16,-1 0 2 0,0 0-39 0,2-2-28 16,1-5 3-16,3 2-18 0,1-4-6 15,4-1-39-15,1-2 4 0,6 0-13 0,0 0-20 16,0 0 20-16,-6-9 19 0,9 4 10 0,5-6-16 16,3 0 46-16,4-1-3 0,4-3 15 15,6-6 21-15,-3 1 14 0,10-1 22 0,-5-1 1 16,-5 4 11-16,0-3 16 0,-3 1 9 0,5 1-2 15,-9 2 33-15,-3 0 6 0,-1 5 17 16,-2 3 6-16,5 1 6 0,-8-1-9 0,-5 4 20 16,2 0-13-16,-1-1 16 0,-2 5-16 0,0 1-2 15,-1 6-3-15,-3 5 2 0,-1 1-8 16,-4 5 17-16,0 2-12 0,2 3 22 0,0-3-15 16,1 1-2-16,-2 6-17 0,1-3 1 0,2-2-12 15,-1 0-7-15,3 1-2 0,2-5-14 16,0-5-32-16,0-3-35 0,1-9-23 0,0 8 4 15,12 4-103-15,-5-9-70 0,-1-3-87 16,12-7 30-16,5 3-271 0,-2-7 59 0,-6-2 30 16,0-2 30-16,8-10 20 0,-9 1 38 0,7-2 42 15,0-4 1-15,0 6 28 0,2-4 22 16</inkml:trace>
  <inkml:trace contextRef="#ctx0" brushRef="#br0" timeOffset="15634.29">9300 734 394 0,'-3'-16'489'0,"0"6"-94"16,-1-2-57-16,5 3 1 0,-1 0-57 16,1 3-8-16,-1 3-21 0,4-1-44 0,1 6-18 15,3-2-11-15,3 2-13 0,1 3-33 0,3 2 5 16,1 8-25-16,2-3-26 0,1 6-2 15,-5 0-3-15,-1 1-15 0,-3 3 11 0,-3 2-19 16,-5-2-10-16,3 3-3 0,-5-13 4 0,0 4-15 16,-14 19-17-16,7-19 16 0,-2-4-7 15,-3 0 13-15,1 2-27 0,0-3 9 16,1-2-20-16,0-1 13 0,0-3 1 0,1-2 1 0,9-3 12 16,0 0-16-16,-7 0-12 0,7 0-3 15,-10-10-4-15,12 9-25 0,1-3 32 0,3 3-9 16,1-3 1-16,4-1-14 0,4 2 34 15,2 2-28-15,-6 1 12 0,4 0-3 0,2 0-1 16,0 0 2-16,19 13-19 0,-20-8 33 0,-2 2 1 16,-5 3-3-16,-3 0-14 0,0-1 16 15,-4 2 6-15,-2-11 8 0,0 13 8 0,0-2-18 16,-17 15-5-16,3-14 8 0,-1 0 2 16,-1 0-13-16,1-2 3 0,-10-3 2 0,4 3 11 15,0-4-37-15,1 0 2 0,-1-1-81 0,5-4-54 16,-2 0-28-16,11-1-62 0,0 0 23 15,-8-13-284-15,9 5 39 0,5 3 32 0,3-5 21 0,4 0 28 16,6 1-4-16,2 4 27 0,15 3 37 16,8 1 11-16</inkml:trace>
  <inkml:trace contextRef="#ctx0" brushRef="#br0" timeOffset="15921.62">10015 1096 523 0,'-6'-4'439'0,"6"2"-76"0,1 2-15 0,-1 3-60 15,-1 6-36-15,2 1 39 0,-1 5-22 0,0-3-24 16,0 5 6-16,0 4 12 0,0 1-13 16,15 22 5-16,-14-20-20 0,-1-14-27 15,0 6-26-15,0 1-23 0,0 0 3 0,0 2-34 16,0-4-13-16,0 0-27 0,0-6-34 0,0-1-42 15,0-8-59-15,0 7 7 0,0-7-187 16,-8 7-94-16,6-9 30 0,4-1-256 0,-2-5 31 16,0 2 38-16,0-18 33 0,0 11 63 0,0-6 6 15,-11-15 33-15,4 17 16 0,-2 0 3 16,0 5 47-16</inkml:trace>
  <inkml:trace contextRef="#ctx0" brushRef="#br0" timeOffset="16111.11">9795 1261 553 0,'-4'1'458'0,"0"-1"10"16,3 2-36-16,1-2-37 0,-1 3-25 0,3-1-38 16,2-4-25-16,-1 6-46 0,6-5-10 0,4 0-23 15,7 1-27-15,-10 0-23 0,27-9-18 16,-8 8-39-16,0-6-50 0,4 2-57 0,8 0-2 16,-6 1-155-16,0-3-59 0,0 2-58 15,0-3 21-15,0 4-267 0,-2 4 26 0,-9-4 33 16,-2 3 32-16,-1-2 45 0,-3 0 18 0,-18 3 26 15,10 0 13-15,0 0 37 0</inkml:trace>
  <inkml:trace contextRef="#ctx0" brushRef="#br0" timeOffset="16720.75">10334 1181 242 0,'-1'-4'588'0,"-3"-1"-81"0,2-2-74 16,1 2-52-16,-1-2-32 0,0 2-32 15,2 1-24-15,2-3-21 0,2 3-32 0,1-2-18 16,5 2-22-16,1 0-17 0,5 4-9 0,-1-9-15 16,7 6-10-16,-12 3-27 0,6 0-5 0,4 0-22 15,2 0 8-15,20 16-18 0,-21-5-13 16,0 1-5-16,2 2-4 0,-9 2-2 0,3 2-9 16,-9-3-7-16,-2-1 4 0,-1 3-4 0,-3-1-12 15,-2-8 5-15,0 2-20 0,-14 19 16 16,1-14-4-16,-2-1-9 0,0-2-7 0,-2 3-1 15,0-6 12-15,1 1-25 0,-3-3-3 16,3-3-24-16,-1 0-35 0,5-2 11 0,2 0-17 16,3-2-19-16,2 1-17 0,5-1 21 15,0 0 8-15,0 0-53 0,-9-6 10 0,11 3 4 16,1-1 5-16,8-5 13 0,2-1-18 0,9-7 28 16,6 2 0-16,-3-4 28 0,0 2-6 15,3 0 1-15,-5 3 22 0,7-3 0 0,-8 2-9 16,-1 3 10-16,1-2 37 0,-7-1 17 0,-5 1-9 15,1 1 9-15,1 1 9 0,-7 1-1 16,2 1 36-16,-3-5 5 0,-1 8 8 0,-2 0 11 16,-1 0-2-16,0 7 1 0,0 0-11 0,0-8 8 15,-11 1-14-15,3 7 8 0,5 2-5 16,-4 3 3-16,-1-3-10 0,-1 2-4 0,1 5 3 16,0 1 1-16,-1 1-1 0,-1 4 3 0,2 2 13 15,-1 1-16-15,1 2 14 0,1-2 4 0,0 2 3 16,0-1-9-16,0 5 15 0,1-3-12 15,1-3-10-15,2 0-10 0,-1 0-18 16,2-1 3-16,2-3 8 0,0-8-22 0,0 2 19 16,0-2-47-16,15 14-33 0,-5-14-39 0,-1-4-46 15,10 1 12-15,-10-3-104 0,2 0-25 0,5 0-72 16,2 0 29-16,-1 0-221 0,1 0 47 16,17-15 38-16,-21 10 31 0,2-4 32 0,-2 2-61 15,1 1 42-15,-1-1 28 0,1-1 22 16,0 1 13-16,1 0 23 0,0 3 9 0</inkml:trace>
  <inkml:trace contextRef="#ctx0" brushRef="#br0" timeOffset="17300.87">11232 1078 625 0,'2'-4'416'15,"0"3"-44"-15,1-1-47 0,-3 4-43 16,1-2 25-16,-2-2 7 0,0 7-29 0,2 2-6 16,0 4-9-16,-1 2-14 0,0-6-12 0,0 5 11 15,0 3-37-15,0 4 2 0,0 1-1 16,0-2-17-16,0 1-11 0,0-1-22 0,0 2-25 16,0-1 9-16,0 1-18 0,-2 18-24 0,-2-19-7 15,-2-1-10-15,3-4-9 0,-1-2-11 0,1-2-1 16,0-4-47-16,2 0-17 0,-1-1-46 15,1-1-32-15,0-4-40 0,1 0 10 0,1 0-170 16,-3-2-60-16,4-1 31 0,1-1-250 0,-3-2-25 16,8-8 73-16,-4 0 23 0,0-8 50 15,-1 5 38-15,0 3 27 0,-3-1 24 0,0 15 18 16,0-9-2-16,-11-9 15 0,6 10 2 0</inkml:trace>
  <inkml:trace contextRef="#ctx0" brushRef="#br0" timeOffset="17559.05">11000 1199 222 0,'-4'-4'528'0,"1"3"-117"0,0-1-61 15,1 2 44-15,0-1-32 0,2 4-33 0,0-3-16 16,0 3-30-16,4-3-27 0,3 0-1 0,3 1-13 16,4-4-21-16,2 5-26 0,-6-2-12 15,7 0-17-15,6 0-20 0,27 9-8 16,-37-9-8-16,7 0-27 0,4 0 12 0,3 0-28 15,1 0-7-15,-1 0-48 0,3 0-27 0,-4 0-55 16,0 0-24-16,-2 0 7 0,21-7-156 0,-28 3-44 16,8 3 23-16,-14-1-238 0,3 2-27 0,-7-7 34 15,4 7 16-15,1-1 71 0,-2 0-7 16,1 0 42-16,-1 1 39 0,-3 0-2 16,4 0-4-16,3 0-7 0</inkml:trace>
  <inkml:trace contextRef="#ctx0" brushRef="#br0" timeOffset="17865.38">11837 1025 661 0,'-4'-8'489'0,"4"6"-65"0,2 2-34 16,-1 0-33-16,1 0-44 0,-1 2-24 0,1 6 4 15,0 6 1-15,-1 5-25 0,1 3 3 0,-2-9-10 16,0 13 5-16,0 1-15 0,0 1-27 16,0 0 9-16,0 1-24 0,0-1-23 0,0 1-23 15,0-3-19-15,0-1-18 0,-12 24-21 16,10-29-11-16,2-1-100 0,-1-5-35 0,0-4-52 16,1-1 9-16,0-9-150 0,0 0-75 0,0 7 27 15,0-7-341-15,0 0 62 0,2 9 62 0,-2-10 35 16,-2 1 34-16,0-3 30 0,0-1 12 15,-2 2 8-15,1-1 26 0,-1 0 17 0,-7-3 42 16</inkml:trace>
  <inkml:trace contextRef="#ctx0" brushRef="#br0" timeOffset="18685.09">6988 712 838 0,'0'0'295'0,"0"-13"-10"15,0 13-33-15,0 0-6 0,0 0-26 16,0 0-10-16,-8-18-35 0,-3 24 22 0,-1-6-48 16,1 2-16-16,-3 5 41 0,-2 1-14 15,-1 5-4-15,-1 2-4 0,-1 6-27 0,1 2 1 16,-3 6 0-16,-3 1-12 0,2 4 2 0,1 3-15 16,-3 7 0-16,2 4-14 0,2 3 10 15,6-8-6-15,5-1-3 0,2-3-1 0,5-1-15 16,2-17-12-16,0 8-4 0,16 40 3 0,-4-30-3 15,4-1-19-15,4-1-31 0,5-1-16 16,5-3-25-16,6-3 4 0,6-3-103 0,5-3-48 16,1-3-30-16,3-3-64 0,1-2 27 0,3 0-231 15,6-4 38-15,-1-1 34 0,2-2-9 16,3-1 29-16,3-1-4 0,2 0 25 0,1-2 19 16,4 2 49-16</inkml:trace>
  <inkml:trace contextRef="#ctx0" brushRef="#br0" timeOffset="19363.4">11881 707 688 0,'-5'1'276'0,"2"-3"-4"0,3 3-37 16,0 2-22-16,0-1 0 0,3 1-34 0,-6 4 17 15,10 4 4-15,7 5-22 0,6 1 22 0,4 8-1 16,6 1 1-16,4 0-3 0,10 8 2 15,-2 0-25-15,4 3-4 0,0 1-24 0,2 6 0 16,-4-1-23-16,-8-5 0 0,-7-1-9 16,-4-1-1-16,-3-1-12 0,-1 1-3 0,-8 2-12 15,-2-1 0-15,-2 2-3 0,-6 2-17 0,-3-20-15 16,-12 37-27-16,-2-18-57 0,-4 0 2 16,-6-1-139-16,-6-3-61 0,-8 0-85 0,-3 1 32 15,-6-3-260-15,-2-1 55 0,-5-3 59 0,-3-2 1 16,1-3 34-16,3-3 19 0,4-3 49 15,2-2 19-15,2 0 21 0,8-7 21 0</inkml:trace>
  <inkml:trace contextRef="#ctx0" brushRef="#br0" timeOffset="20263.42">6262 959 232 0,'0'0'309'0,"14"-16"-41"0,-1-8-1 16,-12 18-30-16,1 1 22 0,-1 0-12 0,-4 2-12 15,4 3 3-15,0-1-39 0,-1-2-20 16,1 1 4-16,-1 2-22 0,7 0-11 0,-10 3-18 15,3 3-8-15,5 5 7 0,-5 1 12 0,0-3 0 16,0 7 10-16,0 5-7 0,7 34 2 16,-4-19-6-16,-1 3-6 0,0-4-10 0,0-6-9 15,0 0-11-15,-1-1-2 0,-1 1-20 0,1 0-8 16,-1-16-10-16,0 7 2 0,0 2-9 16,0 1-22-16,0-1-10 0,0-4-34 0,0-3-45 15,0-3-36-15,-11 10 9 0,11-14-118 0,-1-1-32 16,-1-3-59-16,0-1 29 0,1 0-267 15,0-1 21-15,1-2 69 0,0 0 16 0,0 0 13 16,2 0 43-16,0 1 24 0,1-4 20 16,2 4 11-16,12-4 23 0</inkml:trace>
  <inkml:trace contextRef="#ctx0" brushRef="#br0" timeOffset="21402.87">13214 1073 489 0,'0'0'274'16,"0"-14"-16"-16,24-7-29 0,-21 11 19 0,-1 3 26 15,2 1-20-15,3-1-24 0,-5 2-26 16,0 3 58-16,0-1-6 0,0 1-27 15,1 1 1-15,-3 2-23 0,2 1-43 0,-2 3 11 16,5 8 3-16,-2 5 14 0,2 1-11 0,2 6 15 16,-2 8-19-16,-1-3-5 0,1-2-14 15,-3 2-1-15,3 1 18 0,-3 0-32 0,3 0-18 16,-3-1-13-16,-2-1-12 0,0-2 0 16,2-3-19-16,-2 0 8 0,1-4-21 0,-1-10-12 15,0 2 1-15,0 0-46 0,0-3-46 16,0-4-32-16,0-5-51 0,0 8 11 0,0-8-199 15,-3 7-101-15,3-10 35 0,-2 0-228 0,2-3 38 16,0-2 60-16,-2 1 34 0,-2-12 18 16,-2 1 62-16,-1 0 4 0,1 1 44 0,-6-8 17 15,1 10 29-15,2 4-1 0</inkml:trace>
  <inkml:trace contextRef="#ctx0" brushRef="#br0" timeOffset="21611.93">13110 1323 654 0,'-6'2'521'0,"0"-2"-40"0,2 1-43 15,1 0-34-15,-1-1-18 0,2 0-37 16,1 0-23-16,3 3-19 0,3-3 2 0,15 5-29 16,3-1-35-16,9-1-39 0,-2 2-19 15,6-1 5-15,2 1-31 0,-1 0-27 0,7 0-52 16,0-1-41-16,2-1-65 0,0 0 2 16,-4 1-198-16,-5-2-92 0,-3-1 26 0,2 1-291 15,-3-2 49-15,-8 0 60 0,-10 0 17 16,-15 0 43-16,6 0 29 0,-6 0 41 0,6-3 24 15,-11 1 20-15,-10-2-38 0,0-1 46 0</inkml:trace>
  <inkml:trace contextRef="#ctx0" brushRef="#br0" timeOffset="29647.11">14523 1151 662 0,'-13'0'311'0,"13"0"-9"16,0 0-34-16,-18-30-37 0,20 20-18 15,5 1-39-15,-3 0-5 0,6-1 1 0,3 0-17 16,0 3-31-16,0-3 23 0,8 3-30 15,0 2 3-15,5 3-31 0,-14 2 19 0,8 0-24 16,20 14 1-16,-20 1-15 0,-4-1-10 0,4 3 19 16,-8 4-41-16,1 4 24 0,2 2-26 15,-12-8 18-15,1 0-6 0,-4 0 19 0,0-10-7 16,0 5-26-16,0 2-2 0,-13 19-2 16,4-19-4-16,-3-1 30 0,-1-1-2 0,-1-1-3 15,2-3-15-15,-1 0 2 0,0-2-27 0,0 0 1 16,4-5 3-16,2 1-2 0,3-1-1 0,-1-1 0 15,3-1-41-15,2-1-3 0,0 0-12 16,0 0-23-16,-2-8 17 0,4 3 11 0,9-8 7 16,7-1-4-16,3-7-3 0,1 4 1 0,-4-3 2 15,-1 3 18-15,4-2 13 0,4 0-14 16,-2-1 8-16,-6 3-24 0,1-2 26 0,0 2-6 16,-4-1-3-16,-1 2 11 0,-3 3 7 15,1-1 3-15,-5 3-15 0,-1 1 20 0,2 1 33 16,0 3-6-16,-5 1-3 0,4 3 16 0,-6 2-4 15,0 0-4-15,0 0-5 0,-15-12 19 0,7 12-4 16,0 3-15-16,3 1 32 0,1 3-14 16,-8 4 12-16,2 3 1 0,1 5 12 0,1 3-6 15,-1 2 17-15,3-2 1 0,4-2-3 16,-3 4-4-16,1-1-6 0,2-1-8 0,2-10-13 16,0 2 5-16,0 2-8 0,0 2-2 0,13 14-8 15,-9-17-16-15,5-3-29 0,1-3-31 16,1-2-42-16,7-1 7 0,0 0-139 0,0-5-61 15,2 1 23-15,-2 4-305 0,2-4 44 0,0 0 50 16,5 0 11-16,-3-2 34 0,6 3 38 16,-16-3 34-16,11 0 48 0,4 0-25 0,2 0 35 15</inkml:trace>
  <inkml:trace contextRef="#ctx0" brushRef="#br0" timeOffset="30277.8">15979 1090 430 0,'-4'-9'324'15,"-1"1"-30"-15,1 1-46 0,6 0 12 16,-4-2-21-16,6 1-29 0,-4 8-11 0,0-10-2 15,7-5-28-15,1 8-31 0,2-2-2 0,3 2 16 16,6 2-37-16,3 2-8 0,0 2-22 0,-12 1 1 16,28 11-10-16,-13-1-24 0,-8 4 17 0,2 8-19 15,-1 2 29-15,-1 6-9 0,-10-1-8 16,3 1 30-16,-8-5 6 0,-2-13-13 0,0 5-23 16,0 0 22-16,-15 24 6 0,7-20-16 15,-3-2-6-15,-1-1-6 0,1-2-6 0,1-2-9 16,-4-3 4-16,2-3-13 0,1-2-4 0,4-3-20 15,-1-1 6-15,3-2-29 0,5 0-20 0,0 0 2 16,0 0-31-16,0 0-5 0,-16-12-17 16,16 7 8-16,2-2-10 0,12-12 5 0,1-1-4 15,2-4 10-15,2 3 9 0,4-1 3 16,-3 2 3-16,0-4 9 0,3 5-8 0,0-3 18 16,-1 0-4-16,-2 3 22 0,-4-1-15 0,-1-2 2 15,1 2 8-15,-2 0 7 0,-3 4 10 16,-2 1-4-16,-1 4 24 0,-3 0 9 0,0 4 5 15,-3 1 39-15,1-4-22 0,-3 10-2 0,0 0-12 16,-10-2 24-16,-1 7-5 0,3 5 24 16,-4 1 24-16,3 7 0 0,-2 3 0 0,-1 6-8 15,3 5 14-15,-1 1 10 0,0-3-8 16,5-4 9-16,-1-2-18 0,4 5 6 0,0-3-17 16,2-1-15-16,0-1-4 0,0-14 2 15,0 5-26-15,11 19-30 0,-4-20-20 0,6-7-47 16,-4-1-23-16,13-2 7 0,-13-4-139 15,8 0-87-15,21-17 27 0,-14 5-273 0,5-8 45 16,-3-4 20-16,-3 2 38 0,0-3 25 0,-7-3 51 16,-9-1 13-16,4 1 38 0,-4 1 32 15,-3 0 5-15</inkml:trace>
  <inkml:trace contextRef="#ctx0" brushRef="#br0" timeOffset="30727.51">16728 463 905 0,'-2'2'263'16,"6"-4"-45"-16,-4-1-9 0,0 4-15 0,2 3-4 15,-4 2-15-15,0 8 42 0,4 0-28 0,-2 9 39 16,-2 3-14-16,0 9 2 0,1-1-1 15,1-16-12-15,0 8-1 0,0 7-23 0,0 0-10 16,0 0-15-16,0 1-19 0,0-4-5 0,0-3-26 16,11 23-2-16,-5-31-9 0,2-4-17 15,-3-2 2-15,1-2-8 0,6-5-8 0,4-2-9 0,-8-4-7 16,6 0 8-16,18-12-13 0,-15 0-14 16,4 1-2-16,-3-5-19 0,-3-2 1 0,2-5-6 15,-3 1-6-15,-4-2-4 0,-1 3 7 16,-2 1-1-16,-3 3 0 0,-4 2-9 0,0 5 1 15,0 2-8-15,-15-9 19 0,3 12-13 0,-1 2-7 16,-2 1 17-16,-4 4-4 0,-4-1-4 16,3 5 16-16,0 2-25 0,2 3 1 0,1-3-12 15,-2 2-21-15,3 0 5 0,7-1-63 0,-2-3-37 16,-1 5-30-16,4-1-50 0,5 1 23 16,1 0-295-16,-2-2 19 0,4 1 36 0,0-10 32 15,0 11-6-15,13 9 26 0,1-6 25 16,2-3 29-16,4 0 5 0,7 3 56 0</inkml:trace>
  <inkml:trace contextRef="#ctx0" brushRef="#br0" timeOffset="31110.54">17385 1028 442 0,'0'-4'500'15,"-5"-2"-95"-15,5 4-19 0,0 1-69 16,2 2-21-16,-2 3-41 0,-2 10 2 0,-4-1-2 15,2 9-19-15,0 5-3 0,1 6-11 16,1-2-16-16,0-4-8 0,-2-2-18 0,2-2-19 16,0 1-22-16,2-2-17 0,-1-2-13 0,-3-2 2 15,4 0-46-15,-1-6-32 0,1-12-21 16,0 9-33-16,0-3 3 0,0-6 2 0,0 0-141 16,10 9-80-16,-8-14-43 0,0 0 28 0,3-14 23 15,-1-6-302-15,-4 14 28 0,0-7 32 16,0-5 81-16,-15-21 46 0,5 25 13 15,-1-1-11-15,-1 9 8 0,-5 3 63 0</inkml:trace>
  <inkml:trace contextRef="#ctx0" brushRef="#br0" timeOffset="31310.07">17153 1169 672 0,'-3'0'400'0,"1"1"-65"0,2 1 65 0,0-1-31 16,0-1-1-16,0 1-12 0,2-1-37 0,0 2-13 15,3-1-21-15,5-1-11 0,3-1-37 16,5 0-29-16,-7 1-22 0,4 0-5 15,8 0-48-15,28-12-61 0,-23 5-55 0,4 3-61 16,1 0 4-16,0 0-161 0,-1 1-70 0,-3-4 26 16,3 4-303-16,-16 3 53 0,6 0 62 15,3 0-5-15,0 0 45 0,1 0 48 0,2 0 2 16,-2 0 33-16,-3 0 22 0,19 13-6 16</inkml:trace>
  <inkml:trace contextRef="#ctx0" brushRef="#br0" timeOffset="31895.14">17825 1117 446 0,'-3'-8'559'0,"1"1"-97"0,2-1-24 0,-3-1-43 16,-1 0-44-16,3 1-24 0,-4 1-16 0,5-1-24 16,0 8-15-16,0-9-10 0,0 1-38 15,0-3-13-15,15-5-22 0,-4 10-27 0,5 1-15 16,2 3-21-16,2 1-18 0,-8 1-18 15,5 0-9-15,26 15 0 0,-19-3-13 0,1 1 12 16,0 4-33-16,-2 4 14 0,0 3-20 0,-4 1 12 16,-1 1-24-16,-5 1 17 0,-5-7-18 15,-2-3-6-15,-3 1-1 0,-1-5 17 16,-2-4-21-16,0 1-3 0,-16 14 0 0,8-12-4 16,-3-2 15-16,-3 0-12 0,3-3-1 0,-5-2-1 15,2 0-7-15,-2-1 6 0,5-4-16 0,-6 5 4 16,3-5-17-16,3 0 0 0,11 0-3 15,-9 0-10-15,2 0-5 0,7 0-22 0,-7 0 2 16,7 0 12-16,-12-18-6 0,12 6-2 16,7-1 7-16,2 0 8 0,3-1-2 0,6-3 10 15,1 1-2-15,1-5 1 0,7-1 7 0,-1 1-5 16,1-2 3-16,2 3 9 0,-3-4 5 0,1 4-10 16,0 1 20-16,-3-1-11 0,-4 5-5 0,-5 1 14 15,5 1 18-15,-5 2 13 0,-7 0 11 16,0 5 10-16,-5-1-10 0,-1 2 7 0,2 2-4 15,-2 2-3-15,0-1 11 0,-7 6-3 16,-2 1 3-16,0 4 2 0,-3 6 2 0,-2 4-5 16,-1 3 5-16,-1 4-4 0,1 4-18 0,-1 3 14 15,2-6-25-15,4-3 23 0,0-4-5 16,2 1-14-16,2-1 6 0,3-3 1 0,-1 0-29 16,2-17 5-16,0 12-19 0,0-2-13 15,0-3-27-15,0 0-36 0,13 0-51 0,-7-6 16 16,0-2-124-16,16-7-50 0,-3-1 27 0,-2-8-268 15,-4-2 49-15,3-2-50 0,-1-3 39 16,-2-1 79-16,-3 0 15 0,-2 2 7 0,6-2 55 16,2-1 10-16,-6 1 19 0,3-1 11 15</inkml:trace>
  <inkml:trace contextRef="#ctx0" brushRef="#br0" timeOffset="32244.08">18456 678 293 0,'-1'-11'473'0,"1"4"-82"0,1-1-62 0,-4-1-20 16,5 11-56-16,-5-4-8 0,3 4-53 16,-1 1-7-16,-3-2-16 0,-1 7-4 15,0-2-23-15,1 2-19 0,-1 2-13 0,3-3-35 16,2 6-11-16,-2-6 23 0,2 0-29 0,2-3-6 16,-2 4 46-16,5-2 7 0,4 0-28 0,1-1 19 15,1 2-1-15,4 1-10 0,2-5-21 16,4 4 5-16,-1-3-18 0,6 4-4 15,-4-5 1-15,-1-2 0 0,0 6-5 0,-3 1-31 16,0 2 7-16,-4-1 14 0,-1 0 3 0,-7 2-11 16,0-1-10-16,-5 1 15 0,-1-11-18 15,0 11 21-15,-11 12-3 0,3-15 2 0,-3-1-3 16,-3 3-9-16,-4-1 2 0,-1 0 5 0,0-3-30 16,1-1-24-16,-3-1 1 0,5-1-105 0,6-3-23 15,-4 0-85-15,0 0 24 0,-17-15-303 16,16 12 26-16,4-7 36 0,0-1 12 0,1-2 28 15,-1 0 60-15,2-4 45 0,3 1 18 16,2-3-6-16</inkml:trace>
  <inkml:trace contextRef="#ctx0" brushRef="#br0" timeOffset="32458.23">18493 640 1035 0,'8'-5'483'0,"-4"1"-53"15,4 0-51-15,-1-2-45 0,2 1-41 16,3-1-25-16,3 1-29 0,3-1-24 0,5 1-23 16,4-2-27-16,0 1-32 0,5 2-44 15,2 3-25-15,2 1-8 0,-21 0-110 0,11 0-63 16,26 11-39-16,-27-6-53 0,-6-3 19 0,1 7-269 16,-1 1 0-16,-10 1 35 0,-2-1 8 0,-2 1 25 15,1-1 49-15,-4 7 9 0,4 3 37 16</inkml:trace>
  <inkml:trace contextRef="#ctx0" brushRef="#br0" timeOffset="32767.56">19282 1015 921 0,'1'5'315'0,"0"3"3"0,0 6-32 16,1 2-36-16,-2-6 57 0,7 25-18 15,-1-9 12-15,-4 1-28 0,2-6-22 0,-1 1-18 16,2 3-25-16,0-4-25 0,0 3-12 0,-1-3-27 16,-1-1-6-16,0-3-17 0,0 0-12 15,-2-2-37-15,-1-6-18 0,1-4-54 0,-1 2-30 16,2-2 3-16,0-1-100 0,-2-4-73 0,1 2 20 15,-2-4-310-15,-1 0 37 0,0-2-36 0,-2-9 32 16,-2 2 39-16,-6-9 27 0,2 6 25 16,-1-2 22-16,-4 1 12 0,-2 2-2 0</inkml:trace>
  <inkml:trace contextRef="#ctx0" brushRef="#br0" timeOffset="32973.61">19028 1235 614 0,'-1'0'577'15,"1"3"-63"-15,-3-2-40 0,3-2-40 0,0 2-37 16,3-2-48-16,1-2-34 0,10 2-57 16,0-2-18-16,9-2-18 0,0 0-30 0,5 1-51 15,2-2-37-15,1 1-45 0,3 1-59 16,4 1 0-16,-1 1-136 0,3-1-43 0,0-2-59 16,1 1 23-16,-3 1-300 0,-2 1 38 15,-21 2 35-15,9 0 21 0,2 0 19 0,2 0 53 16,0 0 26-16,1 0 18 0,-2 0-27 0</inkml:trace>
  <inkml:trace contextRef="#ctx0" brushRef="#br0" timeOffset="33595.93">19711 1122 736 0,'-11'-3'433'15,"7"1"-68"-15,1 0 29 0,-1-2-33 0,2 1-24 16,0 0-24-16,0-2-42 0,3 1-12 16,3-2-23-16,1-2-32 0,2 0-21 0,4-1-21 15,4 0-15-15,1 2-27 0,1 2 0 16,5 1-18-16,0 2-12 0,3 2-9 0,-13 0-11 16,23 11-14-16,-14-6-6 0,-2 9 3 0,0 1-15 15,-6 4-1-15,0 5-3 0,-5 2 5 0,-3-1-5 16,-5-3-17-16,0-12 6 0,0 5 4 15,-13 23 2-15,1-19-5 0,1 1-7 0,-2-1 11 16,0-1-20-16,-2-3 8 0,0 1-1 0,1-4 0 16,1-3 7-16,0-1-16 0,1-4 7 15,4-1-3-15,1-3-8 0,1 2-14 0,6-2-7 16,0 0 2-16,0 0-29 0,-11-15 1 0,12 8-3 16,6-13-18-16,1-3 7 0,9-1-38 15,3 0 1-15,0 2 5 0,2 0 6 0,6 2-14 16,0 0 6-16,2 1 32 0,1 0-9 0,-1 1-1 15,-2 2 28-15,-4 1-6 0,-3 2 7 16,-2 0 44-16,-3 4-1 0,-6-1 3 0,-1 0-1 16,-2 1-1-16,-2-1 1 0,-1 0 7 0,-3 2 19 15,-1 8 13-15,0-7-4 0,0 7-16 16,-13-16 1-16,7 14-1 0,-1-3-6 0,0 5 34 16,0 1-18-16,-4 3 1 0,11-4-6 0,-23 11 18 15,11 4 16-15,-1-2 9 0,-3 10 9 0,2 4-15 16,-1 0 11-16,2 2-4 0,2-5-9 15,3-3-7-15,2 1 3 0,2-1 2 0,0-1-21 16,-1 2 0-16,4-9 2 0,1-4-7 16,0 2-18-16,0 2-5 0,18 11-25 0,-2-17-18 15,-2-1-48-15,5-2-9 0,3 1 10 0,-1-2-107 16,-12-3-48-16,8 0-75 0,19-13 29 16,-14 9-257-16,-3-3 35 0,0 1 37 0,6-7 32 15,-4 2 65-15,-5 1 11 0,5-3 9 0,-6 2 31 16,0-2 16-16,-2 2 5 0</inkml:trace>
  <inkml:trace contextRef="#ctx0" brushRef="#br0" timeOffset="33957.08">20279 746 502 0,'2'-6'380'0,"2"-7"-51"0,3 5-40 0,9 2 10 16,-2 3-25-16,5 2-34 0,4 2 14 0,2 1-23 15,7 10-23-15,-1 4 0 0,3 5-1 16,-1 6-22-16,-2 5-13 0,-5 8-22 15,-2 5-7-15,0 2-22 0,-3 10 4 0,-7-10-16 16,-4-5-21-16,-2-4-2 0,-3 1-10 0,-2 0-36 16,-3-19-22-16,0 8-40 0,0 4 1 15,-16 39-51-15,5-36-39 0,-9-1-44 0,-1-1-41 16,-4 1 18-16,-10 0-284 0,0-5 37 16,-6 5 33-16,1-2 28 0,-6-3-77 0,-3-1 27 15,-2-6 58-15,2 3 16 0,-6-1 6 0</inkml:trace>
  <inkml:trace contextRef="#ctx0" brushRef="#br0" timeOffset="34687.03">15979 618 272 0,'8'-9'396'15,"-6"3"-53"-15,2 2-7 0,-4 0-35 16,0 3-53-16,4-2-5 0,-3 3-4 0,-1-3-29 16,-3 9-37-16,1 2-1 0,-10 1-17 0,4 7-18 15,-8 5 29-15,-6 6 21 0,1 7-2 16,-4 1-13-16,-1 5 1 0,-1 3-16 0,0 0-9 16,0 5 3-16,-2 5-20 0,2 0-13 15,6-8-12-15,6-5 2 0,6-4-18 0,2 0-2 16,4 1-11-16,3-20-21 0,12 41 5 0,1-21-9 15,8-1-30-15,8-2-23 0,7 0-29 16,4-4-40-16,8 0 6 0,6-4-91 0,3-3-57 16,2-2-59-16,9-5 25 0,4 0-281 15,1-4 27-15,10-1 25 0,-3 1 51 0,3-4 24 16,-3-1 28-16,8 1 24 0,7-3 7 0,9 3 35 16,7-4-3-16</inkml:trace>
  <inkml:trace contextRef="#ctx0" brushRef="#br0" timeOffset="35263.07">21063 806 526 0,'2'0'386'0,"-2"0"-35"0,1 0-32 0,0 7-21 15,0 3-39-15,0 1 67 0,1 3 0 16,1 9-8-16,-1 6-10 0,1 8-26 0,-1 6-26 16,2 5-17-16,1-3-34 0,-2-8-12 15,-1-4-19-15,0-1-22 0,0-1-4 0,1 2-15 16,-1-2-20-16,0-3-30 0,3-3-8 16,-5-14-38-16,0 4-32 0,0-1-29 0,0-3-16 15,0 0-42-15,0-3 7 0,0-1-74 16,0-7-58-16,0 0-54 0,0 6 25 0,-5 1-249 15,3-10-28-15,-1 1 38 0,-1-3 48 16,0 2 30-16,-1-10 28 0,-3-1 23 0,-1 2 24 0,-4-7-5 16,-1 7 25-16</inkml:trace>
  <inkml:trace contextRef="#ctx0" brushRef="#br0" timeOffset="35518.76">20826 1197 532 0,'-4'-3'574'15,"2"4"-75"-15,-1 3-37 0,1-5-27 0,0 0-39 16,2 2-35-16,0 0-7 0,0-1-37 0,0 2-24 16,1-2-41-16,3 1-18 0,4 1-28 15,4 0-16-15,10-2-22 0,6 3-13 0,5-1-24 16,4 1-17-16,8-1 12 0,-2 0-59 16,-1-1-21-16,5 3-11 0,2-4-51 0,-6 1-35 15,-2 1-42-15,0-2 9 0,-23 0-125 0,7 0-46 16,0 0-76-16,0 0 30 0,-2 0-266 0,-4 0 46 15,-3 0 39-15,-5 0 41 0,5-12 38 16,-13 9 27-16,-5 1 31 0,-2 2-2 16,-8-3 38-16,7 3-16 0</inkml:trace>
  <inkml:trace contextRef="#ctx0" brushRef="#br0" timeOffset="40771.59">22126 1023 981 0,'0'0'402'0,"0"0"-59"15,0 0-44-15,13-13 13 0,-13 13-15 16,18-22-6-16,-13 18-31 0,2-4-33 0,4 1-18 15,2 0-27-15,5 2-33 0,1 0-2 16,2 5-12-16,2-1-19 0,0 1-14 0,-12 0 3 16,26 11-18-16,-14-1-20 0,1 3 3 0,-2 3-18 15,-2 0 11-15,-1 6-14 0,-6 0 2 0,-5 7-16 16,0-5 8-16,-5-2-11 0,-3-10 4 0,0 5-5 16,-16 17-6-16,9-19 4 0,-2-1-12 15,-3-1 2-15,1 1 5 0,-3-5 4 0,-1 2-4 16,0-3-4-16,1-2-6 0,0-1 0 15,1-1-14-15,4-4-13 0,9 0-21 0,-8 0-33 16,0 0 7-16,-2 0-39 0,-8-13-9 0,13 5-22 16,3 0-9-16,4-2 17 0,3 1 7 15,5-6-3-15,-1 0 4 0,5 1 5 0,0-3 8 16,7 2 23-16,5 1 14 0,-5-1-8 16,8-3 35-16,-2 0 10 0,-2 1 12 0,3 1 0 15,-2 0 24-15,-6 0 2 0,2-1 22 0,-5 5 26 16,-2-1-22-16,-3 5-2 0,0 0 50 0,-7 3-1 15,1-2 2-15,-2 4-16 0,-1 3 5 16,-2-1-21-16,-3 2 4 0,-2 9 34 16,-4 3 0-16,-3 3 7 0,-4 5 7 0,2 1 9 15,-4 7-7-15,1 0-5 0,1 1 5 16,2-2-20-16,2-5-8 0,4-6-13 0,4 2 1 16,1-2 6-16,2-10-26 0,0 3-21 0,0 0-24 15,19 16-33-15,-5-18-32 0,5-4-45 16,5 3 9-16,1-5-123 0,-11-2-54 0,7 0 25 15,46-13-246-15,-22 1 43 0,-8 2 34 0,-3-7-27 16,-1 0 34-16,0 1 26 0,-3-4 27 16,-1 0 25-16,-4-2 22 0,-2 1 14 0,-5-1 15 15</inkml:trace>
  <inkml:trace contextRef="#ctx0" brushRef="#br0" timeOffset="40987.17">23026 1016 227 0,'0'-1'543'16,"-5"1"-37"-16,3 0-73 0,-1 0-58 15,3 1-36-15,-1 7-16 0,2 3 4 0,2 1-17 16,-3-3-39-16,0 6-7 0,10 24-18 16,-4-10-26-16,-1-3-19 0,-1-4-31 0,-2-3-26 15,1 1-8-15,-3-5 3 0,0-6-37 0,0 3-27 16,0 2-40-16,0-1-41 0,0-4-78 0,0 1 8 16,0-4-103-16,0-6-71 0,0 0 23 15,-5 8-344-15,8-10 44 0,8-5 33 16,-2-5 22-16,0-3 31 0,-4 3 76 0,-1-2 16 15,1 1 57-15,-5 5-11 0,0-3 34 0</inkml:trace>
  <inkml:trace contextRef="#ctx0" brushRef="#br0" timeOffset="41191.74">22892 1131 477 0,'-7'-4'480'16,"1"3"-90"-16,1 1 16 0,0 0-27 0,4 0-32 15,-2 0-22-15,3 0-40 0,-1 1-10 0,1 1-38 16,1 0-17-16,6 0-23 0,3-1-21 15,3 0-18-15,5 0-17 0,9 3-17 0,4-1-37 16,3-2-37-16,9 3-55 0,6-1 1 16,-4 1-139-16,-2-4-54 0,1 3-42 0,-22-3 22 15,10 0-278-15,3 0 39 0,-1 0 32 0,-1 0 1 16,-5 0 44-16,-3 0 22 0,-2 0 29 16,-6 0-3-16,9-7 3 0</inkml:trace>
  <inkml:trace contextRef="#ctx0" brushRef="#br0" timeOffset="41413.34">23490 1050 278 0,'-1'-3'478'0,"0"-2"25"0,1 1-36 0,0-3-42 16,-1 7-51-16,1 1-36 0,0-1-44 15,1 5-32-15,0 2 5 0,0 8 0 0,1 6-28 16,-2-11-13-16,7 27-23 0,-7-6-8 16,0-16-12-16,0 4-12 0,-15 24-11 0,9-16-20 15,0-3-16-15,-1 0-4 0,-1-1-6 0,0-3-46 16,1 0-48-16,2-3-79 0,-1-1-48 15,1-1 11-15,0-5-153 0,1-2-53 0,4-3 29 16,-1-3-322-16,1 0 59 0,0-1 54 16,-1-1 31-16,2-1 49 0,-1 1-5 0,0-4 37 15,-1 1 29-15,0-3 43 0,0 2-4 16,-2-2 26-16</inkml:trace>
  <inkml:trace contextRef="#ctx0" brushRef="#br0" timeOffset="41875.63">22310 624 629 0,'-7'-13'403'0,"-4"8"-59"0,0 1-41 0,-2 1-32 15,-3 2-33-15,-6 4 11 0,4 5-13 0,-1 6-27 16,-5 5-9-16,3 4-2 0,-2 6-7 15,-1 5-8-15,4 4 4 0,-1 3-7 0,-1 7-2 16,-2 3 0-16,4 8-8 0,1 1-23 0,2-12-18 16,6-4-4-16,3-5-13 0,2-1-17 15,1-2 8-15,3 1-25 0,2-5-18 0,0-16-27 16,0 7-43-16,22 24-36 0,-4-21 5 16,4-3-100-16,5 0-23 0,5-3-15 0,10-1-16 15,3-2-33-15,5 0-29 0,6-2 24 0,5-3-174 16,-2 0-80-16,1-1 55 0,-2-3 29 15,0-5 28-15,3 2 26 0,2-5-3 16,-30 0 49-16,15 0 10 0</inkml:trace>
  <inkml:trace contextRef="#ctx0" brushRef="#br0" timeOffset="42205.47">23649 860 655 0,'2'5'402'16,"2"7"-48"-16,2 5-47 0,5 5 61 16,2 3-13-16,4 6-26 0,3 0-12 0,1 12-26 15,-1 3-30-15,0-3-16 0,-3-3-21 0,-2-4-24 16,-3 3-4-16,-3 0-38 0,-1 2-8 15,-3-1-17-15,-1 2-7 0,-4-23-18 0,0 10-6 16,0 5-58-16,-17 39-53 0,9-39-44 0,-2-1 6 16,-3-3-150-16,-3-2-59 0,-2-6-51 15,-1 1 33-15,-1-4 25 0,0-2 21 0,0-1-266 16,-6-4 31-16,0 1 27 0,-2-4 48 16,0 2 33-16,-2 0 34 0,-2-1-1 0,0-1 36 15,3-1 13-15</inkml:trace>
  <inkml:trace contextRef="#ctx0" brushRef="#br0" timeOffset="47145.82">24847 1047 267 0,'0'0'484'0,"0"-16"-97"15,17-12-59-15,-7 16 27 0,4 2-49 0,3-2-35 16,3 3-12-16,5 4-52 0,0-2 14 0,2 1-36 16,1 4-11-16,-1-1-31 0,-12 3-21 15,6 0 1-15,26 22-9 0,-24-8-30 0,-2 5-5 16,-3 4 4-16,-8 1-4 0,-3 4 2 16,-5 0 2-16,-2-13-18 0,0 6 4 15,-17 25-5-15,9-25-6 0,-3-2-13 0,-2-1 17 0,-1 0-7 16,-1-2-21-16,0-4 9 0,-1 1 9 15,3-2-21-15,-1-3 2 0,5-4-14 0,3-3-25 16,6-1-18-16,0 0-17 0,0 0 4 16,-5-20-57-16,7 3-13 0,10-4-19 0,4 0-28 15,5-6 1-15,-1-1 1 0,3-1 14 16,3 0 6-16,3 1 16 0,-3 1 33 0,4 0 7 16,-2 0 10-16,1 4 33 0,0 0 11 15,-4 4 34-15,-3 1-3 0,-3 4 18 0,-6 0 28 16,-6 6 2-16,2 0-1 0,-2 3-4 0,2 1 31 15,-9 4-6-15,-1-3-13 0,-2 7-5 16,-6 0 21-16,-3 2 19 0,0 12-5 0,-2-1-1 16,-1 4 21-16,-2 5 5 0,2 5-1 15,2 1-2-15,-3 7 1 0,3-4-26 0,3-5 7 16,4-7-12-16,-1 0-3 0,2 1-12 16,3-3-4-16,-1-1-17 0,2 0-25 0,1-7-17 15,0-13-38-15,0 11-24 0,18 7 6 0,-3-12-140 16,1-4-46-16,-6-2-62 0,6 0 28 15,24-12-267-15,-6 3 26 0,-1-8 37 0,-4 5 34 16,0-5 33-16,-5-3 33 0,-8-4 39 16,4-3 2-16,1 1 31 0,-6-1-8 0</inkml:trace>
  <inkml:trace contextRef="#ctx0" brushRef="#br0" timeOffset="47548.85">25781 407 544 0,'1'-5'454'0,"1"4"-91"15,-2-2-30-15,0-2-42 0,1 4-37 16,0 0-31-16,-1 2 0 0,-3 5-11 0,-2 5-38 16,-3 7 23-16,-1 4 4 0,-2 5-20 15,0 5-8-15,-2 4-13 0,2 4 5 0,1 0-19 16,2 1-12-16,1 2 0 0,4-5-25 0,1 0-6 15,1-3-8-15,1-20-16 0,0 5 0 16,16 18-7-16,-7-20-9 0,1-2 0 0,3-7-16 16,3-2 5-16,3-5-3 0,-9-2-13 0,5 0-16 15,21-18 4-15,-19 1-20 0,5 0-17 16,-1 1-17-16,-2-5 10 0,-2-3-27 0,-3 2 9 16,-2 1-3-16,-3 2 26 0,-9 3-3 0,0 3-10 15,0 13 3-15,-14-24 2 0,-1 21 8 16,-4 8-14-16,-5-5 1 0,-1 5-17 0,-4 2 4 15,6 3-57-15,1-1 0 0,2 1-26 0,2 1-26 16,1-1-39-16,3 1-80 0,4 0 25 16,4-4-256-16,0 1 32 0,6-8 54 0,0 9 30 15,23 4 22-15,-9-4 24 0,12-2-4 16,10 3 31-16,2 0-2 0</inkml:trace>
  <inkml:trace contextRef="#ctx0" brushRef="#br0" timeOffset="47806.05">26414 901 570 0,'-2'0'392'16,"0"7"-51"-16,-1 3-44 0,0 5 51 0,-1 2-42 16,2 5 21-16,0 7-11 0,-2 2-15 15,4-14-20-15,0 10-33 0,0 2-22 16,0-3-16-16,0 1-30 0,0-3-23 0,0 0-4 15,0-2-40-15,-12 19-35 0,9-24-43 0,3-5-38 16,-2-4-19-16,2-1 1 0,0-3-90 0,-1-3-78 16,1-1 21-16,1-1-291 0,-1-8-48 15,-1-5 38-15,-2-4 34 0,3 9 30 0,-10-23 26 16,0 7 26-16,3 4 21 0,0 0 40 16,-4 1-3-16</inkml:trace>
  <inkml:trace contextRef="#ctx0" brushRef="#br0" timeOffset="47994.55">26181 1060 676 0,'-2'-1'440'0,"6"1"41"16,0-3-30-16,3 5-62 0,3-6-18 0,4-3-42 15,1 5-32-15,7 1-40 0,1-1-25 0,5-2-20 16,2 1-39-16,3-1-45 0,1 0-55 16,2 4-56-16,6-2-2 0,0 2-165 0,0 0-53 15,3-2 17-15,-25 2-315 0,14 0 36 16,3 0 20-16,37 11 51 0,-38-10-2 0,-10 1 48 15,-1 1 5-15,-11 1 28 0,-5-3 33 0</inkml:trace>
  <inkml:trace contextRef="#ctx0" brushRef="#br0" timeOffset="48510.49">26799 1005 1079 0,'3'-7'380'0,"-3"-2"27"16,2 1-49-16,3 1-26 0,-2-1-14 0,7-1-30 15,1 1-17-15,0 1-36 0,4 0-11 16,-2 1-30-16,5 4-32 0,-9 2-11 0,6 0-15 16,18 13-14-16,-20-1-21 0,10 1-4 0,-10 3-13 15,-1 5-5-15,-4 8-4 0,-1-1-12 16,-5-2-8-16,-2-9 4 0,0 5-5 0,-15 26-11 16,4-26 0-16,1-6-6 0,-2-2-6 15,-4 0-1-15,2 0-3 0,-3-2 1 0,2-2-6 16,-1-3-9-16,2-2 2 0,2 0-20 15,3-5-11-15,1 1-21 0,0-1-40 0,-8-11 0 16,12 2 9-16,4-1-68 0,3-2 14 0,5-3-15 16,2-2 1-16,5-4-6 0,9 0 11 15,4-2 4-15,3 1 16 0,-11 1 2 0,8 3 16 16,-4 2 20-16,3 0 11 0,-1 2 27 0,-6 0 11 16,3 2 5-16,-5 0 19 0,-2 2 29 15,-4-1-7-15,-3 3-2 0,0-2-3 0,1 3 57 16,-8 3-7-16,1-2 20 0,-1 2 0 15,0-1-24-15,-6 7 6 0,-4 3 2 0,-5 3 11 16,-3 3-14-16,-3 4 19 0,-2 2-3 0,-2 3-7 16,3 5-4-16,1 5 7 0,-1-3-16 0,3 4 2 15,6-5-2-15,2-6-11 0,1-1-10 16,3 0 1-16,0-2 0 0,5-3-18 0,-1-4-10 16,1-10-8-16,0 8-21 0,0-8-30 15,19 18 3-15,-6-14-117 0,-1-3-32 0,2-1-57 16,4 0 23-16,7 0-271 0,31-21-17 0,-26 7 34 15,1-3 34-15,2-3-13 0,1-6 28 16,2 2 64-16,8 0 27 0,-6-1 19 0,-2 4 32 16</inkml:trace>
  <inkml:trace contextRef="#ctx0" brushRef="#br0" timeOffset="48865.38">27422 659 628 0,'-4'-8'423'16,"6"0"-68"-16,-1 3-45 0,-3-1 4 0,3 1-38 16,-2 4-38-16,0 2-12 0,1 0-26 0,0 3-21 15,0-1-20-15,-2 5-58 0,0-2-11 0,-2 10-8 16,3-9-10-16,-1 4 23 0,4-2 9 0,-2-3-27 16,0 0-15-16,0 5 30 0,12 7-2 15,-2-5-20-15,4 3 15 0,4-2-3 16,2-2-7-16,4 0-11 0,2 1-13 0,0 2 4 15,-1-4-11-15,-2 2-7 0,-2-2 0 0,-3-3-8 16,-6 3 2-16,-3-6-14 0,0 2 6 16,-3-1-17-16,-3 0 17 0,-2-1-5 0,-1-5-3 15,0 0-2-15,-16 15 2 0,6-12 6 16,-3 2-12-16,-4 1 7 0,-1-4 1 0,-3 0-25 16,-2 2-42-16,0-2 5 0,0-1-72 0,7-1-57 15,-2 0-43-15,-24-11 22 0,17 4-264 16,5 0 35-16,2-1-65 0,2-2 41 0,3-4 21 15,4 4 28-15,2-3 34 0,3-2 16 0,3-3 36 16</inkml:trace>
  <inkml:trace contextRef="#ctx0" brushRef="#br0" timeOffset="49075.99">27592 591 829 0,'1'-2'500'16,"1"1"-57"-16,3 1-37 0,-5-1-40 15,2 1-35-15,2 0-37 0,4-2-35 0,3-1-27 16,1 6-30-16,5-5-27 0,3-1-44 0,2 0-38 16,0 2-65-16,3 1-3 0,0 4-71 0,2-2-60 15,-4 1-55-15,2-1-71 0,-6 5 19 16,-5 0-269-16,-5 6 35 0,5-6 8 0,-6 2 27 16,0 10 61-16,2-11 30 0,3 4 46 0,6 5-30 15</inkml:trace>
  <inkml:trace contextRef="#ctx0" brushRef="#br0" timeOffset="49329.44">28196 894 234 0,'-1'0'473'0,"-1"0"-78"0,2 9-57 15,0 4-5-15,-2 2-43 0,2-4 9 0,0 6-20 16,-10 30 6-16,6-14-38 0,0 1-14 15,-2 2-17-15,2-6-31 0,0-5-7 0,-2 0-29 16,1 2-13-16,0-3-20 0,-1-4-28 0,1 0-44 16,0-2-4-16,-5-2-77 0,7-3-34 15,0-5-28-15,2-1-35 0,1-5-78 0,0 0 19 16,0-2-296-16,2-2 37 0,0 0 33 0,5-12 18 16,-1 2 26-16,1-3 25 0,-4-9 14 15,-3 14 31-15,0-5 3 0</inkml:trace>
  <inkml:trace contextRef="#ctx0" brushRef="#br0" timeOffset="49531.97">27871 1102 456 0,'-2'0'595'0,"2"0"-85"0,-1-1-44 16,5-2-54-16,3 1-49 0,6 1-41 0,4 0-29 15,7-1-49-15,5 0-23 0,3 0-30 16,4-3-46-16,1 3-35 0,3 1-70 0,3 1-6 15,5-2-102-15,-25 2-59 0,10 0-50 0,8 0 16 16,3 0-234-16,3 0 31 0,0 0-123 16,42 16 33-16,-51-14 81 0,-4 0 24 0,-20-2 24 15,6 0 5-15,-2 0-2 0</inkml:trace>
  <inkml:trace contextRef="#ctx0" brushRef="#br0" timeOffset="50125.06">28726 1090 343 0,'-2'-9'586'15,"-2"-3"-74"-15,1 2-52 0,1-2-56 0,2 12-24 16,0-10-19-16,0 0-16 0,0-1-39 0,0-2-28 16,0 4-40-16,7-11-21 0,-1 12-7 15,3 1-17-15,-1 0-42 0,5 3 1 0,1 0-24 16,0 3-10-16,2 0-15 0,-7 1-20 0,6 0 3 15,21 13-14-15,-15-2-19 0,-3 4-7 16,2-1-11-16,-5 1 8 0,-3 7-16 0,-8 2 4 16,1 2-24-16,-3-1 8 0,-2-13 2 0,0 8-9 15,-17 24 2-15,9-25-18 0,-1-3 4 16,-3 1-3-16,-4-3-1 0,4-1 9 0,2-1 2 16,-5-2-11-16,0-1 16 0,3-1-13 15,0-4 2-15,2-1 9 0,3-1 2 0,7-2-2 16,-6 0-16-16,-4 0 16 15,-3-16-12-15,8 3-6 0,12 4-28 0,-3-8 1 16,6 0-7-16,6-3-3 0,4-2-1 0,2-1-16 16,5-5-2-16,4 4-7 0,0 3-8 0,0 0 6 15,0 1 30-15,-3 1-3 0,-1 4-12 16,-5 0 17-16,-2 3 25 0,-4 1 15 0,-4 3 24 16,-2 0 9-16,-3 3 8 0,-1-2-14 0,-4 5 3 15,-1-3 7-15,-9 9 12 0,0 0 10 16,-5 7 1-16,-2-1 6 0,-4 7 7 0,-2-2 0 15,0 3 4-15,1 2-2 0,1 2-22 0,0-2 18 16,4 2-20-16,3-3-5 0,1 6-10 16,4-3 5-16,4-4-4 0,3-11-7 0,0 6 9 15,14 16-2-15,-3-13-11 0,4-3-18 16,3-1-24-16,3 0-14 0,4-3-30 0,1-3-26 16,2-2-14-16,-1-1-33 0,2-1 12 0,-15-2-145 15,37-12-67-15,-19 0 30 0,2-3-258 16,-7-2 41-16,-2-2 54 0,-1-5 30 0,-1-5 14 15,-4 0 25-15,-5-3 39 0,-2 1 25 0,1-1 19 16,-7-1 26-16</inkml:trace>
  <inkml:trace contextRef="#ctx0" brushRef="#br0" timeOffset="50756.32">29547 554 792 0,'0'-6'383'0,"2"4"-50"0,-2-1-4 0,0 0-44 16,3 2 43-16,-3 0-33 0,2 0-27 15,1 0-39-15,1-1-6 0,1-2-35 0,1 1-18 16,5 2-12-16,-1-2-24 0,1 1-16 0,3 3-9 16,-2 0-9-16,-1 3-10 0,1 5-22 15,-1 3 3-15,1 3-8 0,-4-1-14 0,-3 5-12 16,2 2 9-16,-6-6-9 0,-1 0-11 0,-2 1 1 16,2-7-13-16,-7 15 8 0,1-12-1 0,-4-1-5 15,2-3 7-15,-1 6 5 0,1-8-15 16,2-1 7-16,0-1-8 0,0-4-10 0,6 0 6 15,0 0 9-15,-12 5 6 0,4-7-22 16,5-1 7-16,1-1 0 0,1 0-4 0,1 0 15 16,1 4-5-16,2-8-11 0,-1 3 10 0,4 0-12 15,-2-1-10-15,0 6 13 0,4 2-5 16,0-7 6-16,0 10-14 0,1-4 6 0,3 6 0 16,0 1-15-16,1 0 12 0,-1 2-4 0,3 4 6 15,-4-6-13-15,3 6-4 0,-1 0 15 16,-1 1 0-16,-5-1 5 0,-1 0 3 0,-1-3-13 15,-3-1 17-15,-1 0-7 0,-1-10 10 16,0 7 2-16,-16 12 4 0,9-14 0 0,-5 2 25 16,-1-2-11-16,-4-5 4 0,9 0-10 0,-8 0 6 15,-1 0-11-15,0 0 5 0,-4 0-2 16,0 0-21-16,1 0-35 0,2 0-42 0,-1 0 7 16,2 0-118-16,-2 0-42 0,3 0-71 15,2 0 30-15,-9-9 25 0,23 9 22 0,0 0 20 16,-6 9 19-16,8-3 16 0,8-2 16 0,10 1-279 15,7 4 32-15,6 0 25 0,14 1 13 16,-2 0 27-16,4 0 16 0,4 2 9 0</inkml:trace>
  <inkml:trace contextRef="#ctx0" brushRef="#br0" timeOffset="50999.47">30343 1040 242 0,'3'-3'532'0,"-1"1"-79"0,0-1-66 16,0 3-48-16,-4 0-32 0,2 8-27 0,-1-1 3 16,0 12-7-16,1-9-28 0,0 6-29 15,-10 26-16-15,6-16-30 0,1-1-6 16,1-4-22-16,0-1-21 0,0 1-13 0,-3-4-24 16,3-2-44-16,0-3-32 0,0-2-4 0,-3-1-88 15,4-1-37-15,0-3-16 0,-1-3-85 0,1 0 19 16,1-2 19-16,0 0-344 0,2-1 42 15,0-2 35-15,-2 3 27 0,8-11 26 0,-6-3 55 16,0 0 29-16,-2 6 13 0</inkml:trace>
  <inkml:trace contextRef="#ctx0" brushRef="#br0" timeOffset="51232.09">29988 1110 425 0,'-4'0'586'0,"-1"-1"-79"15,3-1-44-15,-2 2-48 0,4 0-16 0,4 3-36 16,3-1-31-16,4 0-40 0,7 1-13 0,5-1-50 16,1 1-3-16,9 1-35 0,0 1-23 15,4-2-29-15,-3-2-28 0,-3 0-27 0,1 1-40 16,-3-1-41-16,7 1-42 0,-9 0 3 16,0-2-137-16,-4 0-58 0,-13 0-68 0,6 0 31 15,2 0 24-15,1 0-281 0,-2 0 8 0,1 0 46 16,-5 0 44-16,1 0 8 0,-3 0 28 0,7 8 18 15,-18-8 4-15</inkml:trace>
  <inkml:trace contextRef="#ctx0" brushRef="#br0" timeOffset="55152.38">30781 921 224 0,'0'-13'368'0,"0"13"-36"0,29-30-26 0,-27 23-36 16,0 3-13-16,1 0-37 0,-3 1-8 0,2 3-39 16,-2 0-21-16,0 8 7 0,0-1-12 0,0 4-7 15,-6 8 10-15,6-9-10 0,-3 26-14 16,-3-6 14-16,1 4-20 0,0 0-3 0,1 4-18 16,2 1-17-16,1-5 11 0,1-21-11 15,0 8-18-15,0 1 2 0,0 2-9 16,12 20-20-16,-12-23-4 0,5-1-55 0,-1-3-51 15,0-3-30-15,-1-4-35 0,1-3-61 16,0-2 19-16,2-1-244 0,-2-5 34 0,0 0-56 16,-4 1 29-16,0 0 26 0,21-16 8 0,-6 0 18 15,3 0 57-15</inkml:trace>
  <inkml:trace contextRef="#ctx0" brushRef="#br0" timeOffset="55448.68">31271 749 734 0,'4'-1'282'16,"6"2"-24"-16,3 5 16 0,3 7-33 0,6 3-7 15,3 9 13-15,6-3-30 0,3 12 26 0,-1 7-21 16,4 11-16-16,-6 6-8 0,-7-5-38 0,-3 0-17 15,-3-7-1-15,-5 0-20 0,1 1-11 16,-5 1-19-16,-5 2 3 0,-1-2-27 0,-3-22-15 16,0 12-31-16,-23 54-4 0,5-42-91 15,-9-3-62-15,-6 0-46 0,-6-1 17 0,-8-5-204 16,-7-2-101-16,-5-3 35 0,-6-4 29 0,-6-3 29 16,-2-2 24-16,0-4 24 0,-4-1-1 15,-3-3 54-15</inkml:trace>
  <inkml:trace contextRef="#ctx0" brushRef="#br0" timeOffset="56268.38">24776 660 376 0,'14'0'308'0,"-14"-13"-28"16,0 13-21-16,24-26-10 0,-21 21-3 15,-3 0-12-15,1 3-19 0,1-4-34 0,1 5 18 16,-3 0-36-16,-3 1-24 0,0 2 2 15,-6 5-17-15,-5 7 41 0,-4 4-21 0,-1 3 27 16,-5 10-20-16,0 2 7 0,-4 6-6 16,-4 2-6-16,-1 6-13 0,2 5 1 0,1 8 4 15,3-2-6-15,6-4-22 0,7-8-2 0,5-4-2 16,3 1-13-16,4 0-4 0,2-23-18 16,12 43-4-16,2-22-10 0,4-3-19 0,6-1-49 15,4-5-31-15,7-2-44 0,7 0 9 16,8-4-112-16,5-4-28 0,2 0-45 0,5-5 26 15,0-1-283-15,-2-2 15 0,2 0 40 0,-6 0 37 16,3-1 24-16,-5-2 20 0,1-2 21 16,-2 1 21-16,-1-3 48 0,-2 1 5 0</inkml:trace>
  <inkml:trace contextRef="#ctx0" brushRef="#br0" timeOffset="57794.72">1801 2877 415 0,'0'0'355'0,"0"0"-40"0,0 0-34 16,0 0-26-16,0 0 10 0,0 0-51 0,0 0-21 16,0 0-24-16,0 0 3 0,0 0-19 0,0 0-18 15,0 0-13-15,0 0 46 0,41 16-16 16,-28-16 3-16,9 0-16 0,7 0-13 0,3 0-52 15,2 0 17-15,-1 0-19 0,1 0-6 0,31 13-93 16,-36-7-53-16,2-1-43 0,-6 3-62 16,0 1 18-16,-6 0-265 0,-2-3 34 0,-4-1 28 15,-5-1-14-15,-2 1 12 0,-4-2 41 0,1 1 24 16,-3-1 27-16</inkml:trace>
  <inkml:trace contextRef="#ctx0" brushRef="#br0" timeOffset="57996.3">1994 3222 938 0,'-2'4'367'0,"2"-3"-51"16,2 1-15-16,2-2-33 0,1 1-39 0,16-1-25 16,-10 0-28-16,8 0-12 0,2 0-32 0,32-11-27 15,-21 9-64-15,0-2-54 0,1 2-65 16,-3-4-72-16,5 6 13 0,0-2 14 0,0 1-323 15,-1 1 30-15,-18 0 41 0,6 0 29 0,3 0 32 16,26 14 0-16</inkml:trace>
  <inkml:trace contextRef="#ctx0" brushRef="#br0" timeOffset="59674.86">3033 2984 553 0,'0'-13'305'0,"0"13"-42"0,0 0-21 0,0 0-25 16,0 0 15-16,0-14-4 0,10-5 18 0,-12 15-65 15,0 0 26-15,-1-1-20 0,0-1-21 16,-2-7 5-16,2 5-5 0,0 0-25 0,3 0-12 16,0 8-14-16,0-7-15 0,15-13-35 15,4 7-6-15,3-2-6 0,2 5 0 0,4 1-11 16,1 1 13-16,3 4-7 0,3 4-3 0,-18 0-6 15,27 11-3-15,-19-1 24 0,-2 3-15 0,-3 4-27 16,-4 3 8-16,-4 1-6 0,-1 3 30 16,-5 2-14-16,-5 1-5 0,-1-12-13 0,0 3 20 15,-17 29-15-15,8-25-3 0,-3 0 2 0,-3-3-15 16,0 0 7-16,-2-1 15 0,-1-3-20 16,-1 3-4-16,0-5-22 0,-1-2-9 0,0-1-4 15,1-1 3-15,3-4-48 0,4-4 4 0,12-1-30 16,-10 0 13-16,4 0-7 0,6 0-7 15,-13-10 3-15,13 6 24 0,2 0-11 0,0 0 19 16,10-6-6-16,-1-2 16 0,3-2 21 16,2 1-18-16,0 1 2 0,5-1 13 0,-3 0 2 15,1-1 17-15,4 1-7 0,-4-1 0 16,0-1 13-16,0 0 0 0,1-1 5 0,-3-1-18 0,0 0 2 16,0-3 2-16,-2 3 26 0,3-1 3 15,-2-2 6-15,-1 3-9 0,-2 0-3 0,-3 4 17 16,1 0 18-16,0-3-5 0,-3 5 15 0,-1 3 25 15,-2-2-17-15,-2 6 15 0,-1 0-26 16,0 0 23-16,-1 2-2 0,1 0-13 0,-2 1-1 16,-2 3-6-16,1 1 31 0,-2 0-2 15,1 2 0-15,-5 6 15 0,-2 6 6 0,0 5 0 16,1 3 16-16,-1 1-3 0,-2-1 2 16,3 3-14-16,2-1 3 0,-1 0-2 0,1 2-23 15,2-4 5-15,0-1-20 0,3-2 10 0,1-13-15 16,0 7-2-16,0 0-35 0,15 14-32 15,-10-20-18-15,4 1-46 0,5-4 9 0,-3-5-100 16,9-2-41-16,-12 0-47 0,6 0-34 0,20-13 30 16,-13 4-249-16,0 3 33 0,0-3 35 15,-1-5 32-15,-1-1 28 0,-4 1 24 0,4-3 19 16,0 1 27-16,-6-2 11 0</inkml:trace>
  <inkml:trace contextRef="#ctx0" brushRef="#br0" timeOffset="60293.62">3820 2427 222 0,'3'-4'362'15,"-2"2"-64"-15,1-2-28 0,0 1-24 0,2 1-13 16,-3 0-9-16,0-1-33 0,0 2-8 0,-1 1-15 16,0 0-34-16,-1 0 22 0,-1 3-41 0,0 1 14 15,-2 2 7-15,-3 10-37 0,-3-2 3 16,3 1-26-16,-2 0 21 0,6-5-25 16,-4 5-24-16,5-3-1 0,-1-2 40 0,2-1-33 15,1-9 6-15,0 7-9 0,0-2-4 0,12 7 25 16,2-3-8-16,6-4-33 0,1 0-6 15,0 0 8-15,4 0-1 0,0-3-12 0,0 3-3 16,-1-3-1-16,-3 2 19 0,-11-4-3 0,4 0-30 16,3 0-1-16,-3 0 6 0,11 9-5 15,-19-6 8-15,-3-2-9 0,1 4-1 0,-1-2 55 16,-2 2 5-16,1-1-7 0,-4 2-3 0,0 0 6 16,2-1-12-16,-17 15 6 0,6-8-11 15,1-1-5-15,-2 0-11 0,-2 1 23 0,-1-2-25 16,-2 1 5-16,1-6-7 0,-2 3-5 0,2-1-31 15,-1 0-5-15,2-2 3 0,3-1-81 16,1-3-22-16,1 1-41 0,10-2-46 0,-7 0 20 16,7 0-151-16,-7 0-132 0,-4-12 2 0,9 7 33 15,2 0 28-15,-5-9 26 0,2-3 26 16,3 5 21-16,0 1 40 0</inkml:trace>
  <inkml:trace contextRef="#ctx0" brushRef="#br0" timeOffset="60581.89">3938 2356 767 0,'1'-3'333'0,"0"1"-22"0,-2-1-48 0,1 1-18 15,0-1-2-15,2 0-29 0,2 1-24 0,1 0-1 16,14-3-14-16,1 3-43 0,3 0 8 0,2-1-15 16,3 3-13-16,0 0-6 0,2-1-23 15,-18 1-46-15,7 0-32 0,0 0-33 0,2 0-52 16,-1 0-31-16,13 11 11 0,-24-10-161 16,-2 3-155-16,-2 0 30 0,-1-3-32 0,-2-1 23 15,-1 2 28-15,-1-2 14 0,0 0 2 16</inkml:trace>
  <inkml:trace contextRef="#ctx0" brushRef="#br0" timeOffset="61420.17">4914 2734 309 0,'0'0'401'15,"0"0"-19"-15,0 0-76 0,0 0-10 0,0-13-11 16,0 13-71-16,0 0-11 0,0 0-1 0,0 0-29 16,25-20-44-16,-25 21-16 0,0 2 71 15,0 1-17-15,0 14-6 0,-1 3 6 0,1-10-31 16,0 7 14-16,0 1-23 0,0 6 3 0,0-2-12 16,0 2-8-16,-11 25-19 0,10-24-2 15,0-3-16-15,0 1-10 0,0-4 1 0,-1-1-6 16,2-12-12-16,0 2-7 0,0 1-39 0,0 0-22 15,0-4 3-15,0 1-84 0,0-7-20 16,0 8-68-16,0-8-64 0,-10 10 23 0,7-12-291 16,1 2 40-16,-1-3 35 0,-2-1 42 15,-4-5 30-15,1 1 21 0,0-2 14 0,-1 3 36 16,-3-1-28-16</inkml:trace>
  <inkml:trace contextRef="#ctx0" brushRef="#br0" timeOffset="61655.79">4708 2954 618 0,'-1'-3'419'15,"-1"1"-57"-15,1-1-47 0,0 2-2 16,1-1-35-16,1-2-46 0,4 2-11 0,0-1 4 16,13-2-26-16,4-1-31 0,1 2-14 15,1 2-4-15,1-1-22 0,2 2-5 0,-14 1-18 16,8 0-38-16,3 0-5 0,3 0-84 15,1 0-52-15,2 0-32 0,27 10-60 0,-26-6 15 16,-16-4-214-16,7 0 29 0,6 0 26 0,3 0-110 16,2 0 22-16,35-10 24 0,-34 7 24 15,0 2 30-15,0 0 21 0</inkml:trace>
  <inkml:trace contextRef="#ctx0" brushRef="#br0" timeOffset="62310.05">5397 2896 376 0,'-5'-8'299'15,"-1"3"-40"-15,4-1-7 0,-1 0-31 16,2 1-27-16,1-2-25 0,0 2 4 0,0-3-18 15,13-11-8-15,-6 5-11 0,5 4-9 16,2 1 2-16,1 0 4 0,3 3-11 0,4 4-18 16,-2 2-8-16,-8 0 3 0,4 0-20 0,22 19-2 15,-17-8 19-15,-1 3-24 0,-2 2-29 16,-1 2 20-16,-2 2-5 0,-3-1-3 0,-1 1-5 16,-3 0-24-16,0-1 10 0,-6-1 13 0,-2-9-16 15,0 5-2-15,-13 15 15 0,3-14-3 16,0-1-5-16,-3-2-4 0,0 0-4 15,0-1-16-15,0-4-22 0,-3-3-1 0,6-1-9 16,0-2-25-16,3 0-14 0,0 1 2 0,1-1-14 16,0 1 1-16,2-1-10 0,4-1 11 0,0 0 1 15,0 0-1-15,0 0-4 0,-3-7 18 0,5 4-2 16,2 0 5-16,8-6-8 0,1-1 0 16,0-3 29-16,3 1-1 0,0 0-12 0,2-2 19 15,1 1-11-15,2-1-9 0,-1-1 28 0,-2-1-9 16,3-1 5-16,1 0 5 0,-4 0 14 15,0 2 8-15,-2-5 8 0,0 5 24 0,-5 0 7 16,0 4 7-16,-1 0 10 0,-5 4 0 16,0 1 3-16,-2 1-8 0,-1-1-13 0,-1 3-4 15,-1 3 5-15,0 0-17 0,0 0 34 0,-8-3-8 16,4 6 23-16,-7 6-7 0,-1 4-12 0,2 4-9 16,0-3 60-16,0 3-5 0,2 3-7 15,-1 1 0-15,1 4 5 0,-1-4-16 0,2 3-7 16,3-4-11-16,-1 1 0 0,3-1 0 15,2-2-12-15,0-10-10 0,0 3-12 0,0 3-45 16,18 8-15-16,-6-13 2 0,0-1-119 16,2-5-36-16,-3-3-42 0,-2 0-45 0,3 0 26 0,20-11-264 15,-15 5 24-15,0-6 67 0,-2-1 9 16,1-1 14-16,-4-1 55 0,1-5 29 0,-4-2-9 16,2 0 6-16</inkml:trace>
  <inkml:trace contextRef="#ctx0" brushRef="#br0" timeOffset="62752.25">6123 2368 262 0,'4'-5'404'0,"-2"0"-70"0,0 1-31 15,0 1-24-15,-1 3-47 0,0-3-19 0,0 3 0 16,-1 1-6-16,1 2-22 0,-2 1 23 16,1 3-22-16,-3 14 17 0,3-11-9 0,-6 28 2 15,1-6-17-15,-2-7-8 0,3 6-11 0,-1 0-8 16,0-1-21-16,1 1-9 0,2 0-12 16,1 3-6-16,1-19-18 0,0 8-3 0,10 26-8 15,-4-25-3-15,4-2-8 0,-1-2-11 0,2-8 2 16,3-2-8-16,1-3-5 0,2-2-3 0,-3-5-1 15,-7 0-5-15,7 0 1 0,18-10-21 0,-13 1-9 16,-3-1-20-16,-1-3 1 0,-1 0-14 16,-1 0-3-16,-5 1 11 0,-2-1-9 0,0 4-3 15,-4 2 0-15,-2 7-2 0,0 0-16 16,0-8-9-16,-13-2 5 0,6 8-27 0,-10 5 6 16,8-3-21-16,-7 0 10 0,-18 14-19 0,14-7-30 15,3-2-22-15,-1 3-44 0,1-1-43 16,2-2 22-16,7-1-262 0,2-1 35 0,1 2 32 15,1-5 39-15,2 4 29 0,2-4 24 0,0 0-9 16,11 7 48-16,8-2 27 0</inkml:trace>
  <inkml:trace contextRef="#ctx0" brushRef="#br0" timeOffset="63018.97">6651 2776 411 0,'4'-6'508'0,"-1"5"-19"0,-1-2-79 16,-1 1-70-16,2 1-29 0,-1 2-40 16,1-1 4-16,-3 6-12 0,1 2-16 0,-1 10-22 15,0-6 0-15,0 5-8 0,0 4-16 0,0 4-25 16,0-1-14-16,0 0-3 0,-14 25-24 0,11-25-9 16,2-4-26-16,1-11-18 0,0 5-21 15,0-1-33-15,0-1-60 0,0-2-25 0,0-1 5 16,0-9-148-16,0 5-95 0,0-5 26 15,0 0-266-15,1 4 18 0,0-8 35 0,-2 0 37 16,1-2 30-16,-2-11 28 0,2 8 49 16,-11-18 42-16,5 11 2 0,-1 0-7 0</inkml:trace>
  <inkml:trace contextRef="#ctx0" brushRef="#br0" timeOffset="63223">6445 2960 661 0,'-4'2'500'15,"0"-1"-20"-15,2-1-66 0,0 0-19 0,1 0-43 16,1 0-53-16,2 0-27 0,2 0-36 16,2 0-14-16,13-3-29 0,3 1-16 0,3-2-23 15,0 0-25-15,4-2-30 0,2 1-56 0,2 3-51 16,0-1-1-16,-2-1-138 0,3 2-68 16,3-1 21-16,0 0-292 0,0 0 16 0,-1 1 29 15,0 2 28-15,-4-3 32 0,1 1 34 16,-2 0 47-16,6 1-13 0,-4 0-4 0</inkml:trace>
  <inkml:trace contextRef="#ctx0" brushRef="#br0" timeOffset="63786.01">7245 2859 883 0,'-10'-13'338'16,"4"4"-3"-16,-4-3-48 0,3 0 0 0,2 1-36 15,2 2-28-15,1 2-27 0,0 0-13 0,2 7-19 16,0-8-19-16,0 8-23 0,16-21 0 16,-5 14-5-16,1-1-13 0,1 6-11 15,-13 2-11-15,15 0-21 0,24 11 7 0,-21 0-21 16,3 3-5-16,-2 1-5 0,0-1-3 0,0 3-4 16,-3 3 3-16,-1 0-6 0,-4 2-4 15,1 1-18-15,-5-1-2 0,-2 0 50 0,-5-13-27 16,0 6-5-16,0 2-1 0,-18 15-2 15,10-21 0-15,0-1-16 0,-1 2 26 0,-1-7-4 16,2 0-50-16,-1-3-25 0,1 0 8 0,0 1-33 16,2-3-13-16,0 0 0 0,0 0 0 15,2 0-27-15,4 0-5 0,0 0 4 0,0 0 18 16,0 0-5-16,-8-12-3 0,10 9 13 0,0-2-16 16,10-8 26-16,-1 0 3 0,5-1 17 0,-4-1 10 15,4-2 0-15,2-1 18 0,0 0-12 16,1 2 1-16,-3-2 14 0,1 1 11 0,1-2 5 15,-2-1 28-15,1 3 11 0,-1-2 37 0,-2 2 27 16,-4 2-2-16,2 5-1 0,-5 3-1 16,-3 0 11-16,-1 2-7 0,-3 5 3 0,0 0 21 15,-4 3-11-15,0-1 21 0,-6 10 4 0,-3 5 4 16,0 3 9-16,0 2-2 0,1 1 4 0,-1 1-7 16,2-1 4-16,1 3-21 0,1-2-6 15,1-1-22-15,3 0-9 0,2-1 4 0,2-4-7 16,1-12-30-16,0 2-27 0,0 0-51 0,16 12 2 15,-9-12-112-15,9-5-51 0,-2-3-48 16,-4 0 23-16,5 0-235 0,21-12-52 0,-16 4 22 16,2-3 74-16,-4 0 14 0,1-4 25 15,2-1 24-15,-1 2 25 0,0-2 16 0,0-2 25 16</inkml:trace>
  <inkml:trace contextRef="#ctx0" brushRef="#br0" timeOffset="64284.85">7768 2415 592 0,'0'-9'369'0,"3"3"-47"0,1 0-31 0,4-6-43 15,0 4-20-15,7-1-19 0,3 6-20 16,1-4 7-16,2 3-15 0,0 1-17 0,-9 3-20 15,6 0-15-15,24 15-15 0,-21-5-8 16,-1 4-17-16,-2 1-5 0,-3 2-7 0,-4 2-10 0,-3-2-4 16,-1-1-8-16,-4 2-19 0,-3-11 6 0,0 3-4 15,0-1-4-15,0 6 6 16,0-3-4-16,-13 10-4 0,4-12-13 0,3-3 0 16,-3-1 9-16,2-4-2 0,1 1-10 0,-1-1-5 15,-1-1-20-15,1 0-15 0,7-1 4 0,0 0 0 16,-8 0-2-16,8 0-13 0,-8 0 3 0,8 0-28 15,0 0 22-15,0 0 9 0,0 0-8 0,-13-7-4 16,17 7 13-16,0 1 4 0,3 2-10 16,9 1 2-16,1 0 15 0,1 2-1 0,5 1-8 15,-1 1 10-15,0 1 3 0,-1 3 14 16,-1 0 14-16,-4-1-2 0,0 1 17 0,-2 2 1 16,-1-2-7-16,-5 0 16 0,-3-2 0 0,-5-1-5 15,0-9 34-15,0 5-22 0,0 2-3 16,-18 10-18-16,5-9-9 0,-2 0-11 0,-4-2-3 15,2-2-57-15,-4 0-47 0,2-4-38 16,-2 1 12-16,10-1-257 0,-2 0-76 0,-2 0 33 16,-13-15 29-16,18 11 27 0,3-3 24 0,3 2 35 15,5 1 3-15,3-1-6 0</inkml:trace>
  <inkml:trace contextRef="#ctx0" brushRef="#br0" timeOffset="64523.99">8526 2699 374 0,'5'0'466'0,"0"0"-77"16,-1 2-38-16,-2 2-47 0,-2 0 54 15,1 4-43-15,0 12-6 0,-1-10-24 0,0 7-22 16,0 3-20-16,0 4-9 0,0 3-34 0,0 0-12 16,0-2-24-16,-11 25-15 0,9-27-10 15,1 1-13-15,1-16-30 0,0 5-33 0,0 2-52 16,0 0-48-16,0 0 5 0,0-6-111 0,0-9-103 15,0 0 25-15,0 0-311 0,-1 10 36 16,3-12 37-16,-2-3 34 0,0 1 28 0,0-2 6 16,-2-12 56-16,2 9 17 0,0-4 15 0,0-2 14 15</inkml:trace>
  <inkml:trace contextRef="#ctx0" brushRef="#br0" timeOffset="64732.05">8292 2883 651 0,'-4'-1'497'0,"1"0"-69"0,1 2-44 0,2-1-55 16,1-1-49-16,3 1-12 0,1-1-27 0,13-1-27 15,-2 2-37-15,-5 0-10 0,5 0-13 16,29-7-19-16,-19 7-53 0,5 0-8 0,0-2-112 16,-2 0-69-16,3-1-67 0,-2 1 17 0,6-1-312 15,1 3 21-15,-3-3 39 0,-1 3 11 16,-15 0 46-16,8 0 1 0,6 0 26 0,2 0-4 15</inkml:trace>
  <inkml:trace contextRef="#ctx0" brushRef="#br0" timeOffset="65331.16">9095 2859 845 0,'-14'-8'369'0,"1"-1"-55"16,4 1-10-16,2 1-39 0,-1-3 4 0,3 1-42 15,0-1-8-15,1 3-21 0,3 0-23 0,1-1-5 16,0 8-22-16,0-7 0 0,0-2-28 16,17-13 6-16,-4 12-42 0,1 0-5 0,1 3 13 15,4 1-24-15,1 3-23 0,1 2 22 16,-9 1-22-16,4 0 9 0,26 13-1 0,-20-2 0 16,2 2 2-16,-3 4-29 0,-4-2 33 15,-1 4-30-15,-4 2 7 0,1-1 6 0,-7 0 1 16,-3 0-8-16,-1 2 2 0,-2-14-6 0,0 5-5 15,-14 14 17-15,5-14-7 0,-2 4-5 0,0-6-11 16,-2 0 0-16,0-2 4 0,-3-1-12 16,1 0-9-16,-1-4 9 0,3-2-21 0,4-2-21 15,-3 0-14-15,4 0-12 0,8 0 7 0,0 0-18 16,-9 0-30-16,9 0-13 0,-9 0 12 16,-1-10-21-16,10 6 2 0,-1 0-15 0,2-1 23 15,7-7-23-15,0-1 10 0,3 0-4 16,3-3 7-16,2 4 9 0,0-5 19 0,3 0-5 0,3 2 14 15,-1 1 14-15,2-1 1 16,1 1 19-16,-2-1 13 0,-4 1 28 0,2-3 6 16,-2 5 37-16,-2-1 15 0,2 4 21 0,-9 2 3 15,-2 1 41-15,0 1-8 0,0 1-21 0,-3 2-7 16,-3-1 9-16,-1 3 35 0,-2 2-13 16,-1-1 19-16,-7 11 15 0,-1 2 1 15,-3 1 2-15,3 2-6 0,-1 0-4 0,0 2 15 16,1 1-31-16,0-1 7 0,1 1-28 0,2 0 2 15,4-2-16-15,1-1-9 0,1 1-8 0,1 1-22 16,1-13-7-16,0 1-36 0,0 1-47 16,14 6-52-16,1-7 11 0,2-2-111 0,3-1-31 15,3 0-63-15,-10-4 27 0,9 0-273 16,3 0 18-16,29-17 38 0,-23 9 35 16,-5-3 45-16,1-4 21 0,1 3 22 0,1-7 27 0,0 2 32 15,5-2 4-15</inkml:trace>
  <inkml:trace contextRef="#ctx0" brushRef="#br0" timeOffset="65565.8">9944 2656 1010 0,'0'-5'393'15,"-1"-2"14"-15,1 2-31 0,-2 0-37 0,4 1-57 16,-2 1-20-16,1 3-19 0,-1 1 21 0,1 2-7 16,1 2-3-16,2 10-31 0,1 5 11 15,1 5-10-15,-1 2-28 0,1 0-8 16,1 1-29-16,-2 1-13 0,-2-4-9 0,3-2-11 15,-1-1-21-15,-3 1-13 0,3-2-55 0,-2-8-24 16,-2-4-49-16,1-2-42 0,-1-1 6 0,1-2-138 16,-2-4-65-16,0 0 26 0,0 0-312 15,-2 4 15-15,0-5 40 0,0-2 39 0,-1-1 33 16,-8-3 10-16,-1-4 27 0,-2 4 58 16,0 0 51-16,-3 0-1 0,-1 0-30 0</inkml:trace>
  <inkml:trace contextRef="#ctx0" brushRef="#br0" timeOffset="65786.88">9669 2848 750 0,'-5'0'557'0,"1"0"-61"0,2-1-49 15,0 1-20-15,0 1-56 0,1-1-26 16,2 0-47-16,0 0-30 0,3 0-19 0,3 1-5 16,14-1-26-16,-11 0-23 0,8 0-34 0,5 0 2 15,3 0-36-15,4 0-29 0,1 0-42 16,0 0-57-16,1 0-48 0,1 0-42 0,34 10 9 15,-50-10-136-15,7 0-59 0,4 0 25 16,1 0-187-16,0 0 36 0,30-12 34 0,-33 10-86 16,1-2 15-16,-1-1 39 0,-3-1 36 0,1 0 23 15,-3-3-4-15,1 1 11 0,-4-1-5 16</inkml:trace>
  <inkml:trace contextRef="#ctx0" brushRef="#br0" timeOffset="66030.53">10455 2689 598 0,'0'-2'447'0,"2"-1"34"16,1 1-38-16,-3 0-51 0,0-1-44 16,0 3-44-16,2-2-3 0,-2 4-8 0,3 1-18 15,-2 1 6-15,0 1-28 0,4 13-9 0,0 3-2 16,-2 1-41-16,2 3 1 0,0 2-23 0,0-2-32 16,-1 0 3-16,-1 2-20 0,3-6-9 15,-3 0-38-15,-1-4-44 0,0 1-51 16,-1-5-40-16,0-2-52 0,2-3 11 0,-1-1-145 15,-2-2-63-15,2-2 27 0,0 0-300 0,2 0 53 16,1 0 40-16,4-3 13 0,14 3 35 0,4-2 28 16,-14-1 8-16,11 0 57 0,3 0 22 15,35-15-11-15,-22 8 22 0</inkml:trace>
  <inkml:trace contextRef="#ctx0" brushRef="#br0" timeOffset="66372.45">11712 2624 257 0,'3'-3'427'0,"1"-1"-84"16,0 1-25-16,-4 2-24 0,4 2-5 0,-2-1-16 15,-1 0-35-15,-1 3 26 0,0 1 9 16,0 2 6-16,0 1-7 0,-1 15-12 0,1-10-12 15,0 8-2-15,0 3-15 0,0 4-2 16,0-1-24-16,0 4-8 0,0-2-15 0,10 28-38 16,-6-29-11-16,-2-4-11 0,2-1-10 0,-1-2-4 15,1-1-21-15,-2 1 0 0,1-8-29 16,-2-2-17-16,1-3-34 0,0-2-37 0,-1 0-24 16,-1-1-42-16,2-1 7 0,-1-2-153 0,-1-2-68 15,1 1 30-15,-2-3-228 0,-1 1-54 16,1-2 42-16,2 0 43 0,-2-3 35 0,-6-5 62 15,1 1 6-15,-2-3 33 0,-2 3 7 16,0-1 23-16,-1 2 39 0</inkml:trace>
  <inkml:trace contextRef="#ctx0" brushRef="#br0" timeOffset="66588.03">11432 2905 988 0,'-4'0'460'0,"3"-2"-55"16,1 1-35-16,3 1-31 0,0-2-11 15,2 2-33-15,2-1-25 0,13 0-26 0,-10 1-22 16,8 0-22-16,3 0-22 0,4 0-25 16,2 0-10-16,4 0-27 0,0 0-24 0,30 11-64 15,-30-10-36-15,1 1 1 0,-2 0-126 0,-1-2-58 16,-1 0-58-16,-3 0 22 0,-3 3-288 16,-3-3 38-16,-4 0 35 0,-2 0 22 0,6 2 44 15,-1 0 8-15,2 4 44 0,3-5 43 16,3 2 17-16</inkml:trace>
  <inkml:trace contextRef="#ctx0" brushRef="#br0" timeOffset="68641.54">12429 2727 544 0,'0'0'260'0,"0"0"-19"16,0 0-3-16,-13-4-23 0,8 4-20 0,-1 0-15 16,-1 2-7-16,0-1 4 0,2-1-6 0,5 0-13 15,0 0 1-15,-7 0-2 0,7 0-7 16,-8 0-17-16,8 0 18 0,-8 0-16 0,8 0-15 16,-7 0 1-16,7 0-12 0,0 0-13 0,-10-9-11 15,11 5 1-15,1 0-5 0,1 0-25 16,1 1-7-16,7-5 10 0,4-1 10 0,0-1-14 15,6 1-11-15,-3 6-27 0,2 0 6 0,-8 3 12 16,2 0 6-16,19 20 4 0,-15-9-10 16,-4 3 3-16,2 2-3 0,-5 1-13 0,-2 0 20 15,-2 1-17-15,-2 1 16 0,-4-2-25 16,1 1 13-16,-2-8-29 0,0 4 26 0,-14 17-10 16,4-15 15-16,-1 0-12 0,-4-2-11 0,1-3 2 15,1 0 2-15,-2-2-2 0,3-1-5 0,-2-2-16 16,3-2-20-16,2 1-1 0,2-2-11 0,3 0 4 15,0-2-34-15,3-1-12 0,1 0 26 16,0 0-12-16,-1-6-4 0,4 3 20 16,0-2-10-16,5-7 24 0,6 0-13 0,0-2 1 15,2-1 12-15,1 1-4 0,2-2 20 16,1-3 11-16,-3 5-17 0,0-4 9 0,1 0 16 0,1 0-5 16,1-1-14-16,-2-1 8 0,-1 1 1 15,1 0 4-15,0 2-4 0,-2 0 33 0,0 3-10 16,-3-2 24-16,0 4 8 0,-3 1-4 0,-4 4-22 15,-1 2 21-15,-1 2-11 0,-3 1 3 16,-2 4-4-16,-1 1 54 0,0 0-1 0,-8 11-6 16,1 0 25-16,-2 4-8 0,0 1 8 0,1 4-5 15,-1 0 7-15,0 1-1 0,1-2-9 16,0 2-6-16,2 1-14 0,2-4-10 0,1 1 4 16,0-3-6-16,3 0-17 0,2-7-18 15,0-12-10-15,0 10-53 0,0-2-47 0,17 3 9 16,1-8-115-16,4-3-48 0,2 0 22 0,-11 0-231 15,23-13-66-15,-10 2 45 0,-3 1 45 0,-2-5 14 16,-3 0 26-16,2-1 47 0,-3-3-6 16,2-1 31-16,-2-4 18 0</inkml:trace>
  <inkml:trace contextRef="#ctx0" brushRef="#br0" timeOffset="69129.48">12966 2314 789 0,'-1'-1'359'16,"-1"-1"-38"-16,1 0-11 0,0 0-48 0,0-2-32 16,0 2 37-16,-1-1-51 0,1 0 6 15,0 0-17-15,1-1-34 0,-3 1-10 0,3 1-10 16,-1-2-5-16,0 1-40 0,0 0-3 0,2 1-11 15,0 2-17-15,0-2-1 0,0 0-10 16,1 2-9-16,1 0-7 0,2-1 4 0,0 2-10 16,3 0 9-16,11 2-18 0,-10-3 2 0,24 5-15 15,-8-2 11-15,-1-1-10 0,1 0 19 16,1 3-16-16,-3-5 0 0,-12 0-11 0,6 0 8 0,3 0-1 16,0 0-4-16,-2 0-2 0,15-12-1 15,-20 9-4-15,-6 3 8 0,-1-2-6 0,-1 0 5 16,2 0-19-16,-4 1 16 0,-1 1-11 15,-2 0 6-15,0 0-8 0,0 0-7 0,0 0 11 16,0 0 7-16,3 16 5 0,-6 0 17 0,-2 2-7 16,-2 0 4-16,2 1 1 0,-3 1-2 0,3 1 1 15,-2-1-1-15,1-1 0 0,1 0-2 16,0-2-7-16,1-1 2 0,-1 1-39 0,0-3-13 16,-1 0-34-16,4-2 6 0,-1-4-116 0,0-2-53 15,2 0-66-15,-3-3 31 0,2 1 23 16,2-4 21-16,0 0-260 0,0 0 37 0,0 0 21 15,0 7 43-15,0-7 16 0,0 0 41 0,0 7-13 16,12 4 13-16,7-3 23 0</inkml:trace>
  <inkml:trace contextRef="#ctx0" brushRef="#br0" timeOffset="69393.68">13669 2695 336 0,'2'-1'555'0,"3"-1"-83"0,-3-1-46 16,-1 3-80-16,1 0-26 0,2-1-51 16,-3 2-17-16,0 2-3 0,0 2-7 0,-1 3-2 15,-1 12-9-15,1-8-22 0,0 6-26 16,0 4-9-16,-14 25-18 0,10-24-20 0,-3 1-11 16,5 3-16-16,0-8 2 0,0 1-27 15,0-7-39-15,0-3-38 0,1 0-39 0,-1-3 5 16,2-7-141-16,0 0-56 0,0 0 21 15,0 0-290-15,8 8-36 0,-6-12 39 0,-1 0 67 16,0-1 10-16,0 0 7 0,-2-3 55 0,-1-9 20 16,2 9 0-16,-11-19 50 0</inkml:trace>
  <inkml:trace contextRef="#ctx0" brushRef="#br0" timeOffset="69612.77">13476 2838 901 0,'-2'-1'469'0,"-3"1"-46"16,3-1-41-16,0 0-52 0,-1 1-14 0,3-1-47 16,3-1-32-16,3 0-25 0,-1 2-21 0,11-7-13 15,4 3-24-15,2 0-22 0,1 1-17 16,-1-3-59-16,6 2-6 0,5 0-129 0,-4 1-44 16,3-2-56-16,1 1-56 0,-3 0 22 0,1 3 18 15,3-2 17-15,0 1-282 0,-2-5 53 16,1 5 30-16,2-1 9 0,-1 3 49 0,-2-5 5 15,4 3 8-15,0 2-5 0</inkml:trace>
  <inkml:trace contextRef="#ctx0" brushRef="#br0" timeOffset="70224.91">14265 2727 416 0,'-5'-2'356'0,"1"0"-49"0,-1 0-23 0,0 2-1 0,1-2-6 0,0 0-19 0,0-1-21 0,1 2-30 0,1-3-5 0,0 1 2 0,0 0-12 0,0-1-24 15,2 1-10-15,0-1-28 0,2 0-40 16,2-2 27-16,5-4-22 0,-2 4-18 0,8 3-1 16,1-3-18-16,0 5-10 0,-3 0 2 0,-3 1-4 15,3 0-4-15,5 0 10 0,18 15-20 0,-18-5 6 16,0 5-11-16,0 0-4 0,-5 2-11 31,0-1 12-31,-3 3-3 0,-5-1-21 0,1-2 18 0,-6 1 3 0,0-9-2 0,0 4-7 16,0 1-12-16,-16 17 5 0,7-18-4 0,1-3 15 15,-4-1-19-15,2-2 7 0,-4 3 1 0,7-4-67 16,-1-4-12-16,0 2 1 0,3-3-21 16,1 1-22-16,2-1 3 0,2 1-12 0,0-1 2 15,0 0 0-15,0-4 9 0,2 1-2 16,0 0-12-16,2-1 18 0,8-4 4 0,2-5 3 15,-2 1-6-15,4-1 34 0,2-2-5 0,-2 0 6 16,2 1 0-16,2 2 6 0,-2-3-4 0,2-1 32 16,-3 1 0-16,1 1 9 0,1-3 8 0,-4 3 12 15,-2 0 30-15,-1 1-2 0,0 2 22 16,1 0 23-16,-5 4 7 0,-2 1 17 0,-1 0 13 16,-1 4-14-16,-2-1-2 0,1 0 27 15,-2 1-9-15,0 0-20 0,-1 2 18 0,0 1-8 16,-2 0 28-16,0 4 25 0,-5 8-6 15,-2 3 11-15,-3 5-9 0,3-1-1 0,-3 1-5 16,2 1-12-16,-1 3-11 0,-1-1-8 0,3 2-6 16,1-3-18-16,4-1-5 0,1-1-15 15,1-4-32-15,2-1-16 0,0-16-30 0,0 13 1 16,13 11-122-16,-2-19-47 0,-1-3-84 16,9 0 27-16,-9-2-264 0,3 0 19 0,20-17 47 15,-14 6 29-15,-2-6 28 0,1 0-10 0,1 0 25 16,-6-3 48-16,5-2 35 0,0-3 4 0</inkml:trace>
  <inkml:trace contextRef="#ctx0" brushRef="#br0" timeOffset="70659.58">15150 2133 568 0,'0'-5'385'0,"2"1"-54"0,-2 1-35 0,2 1-16 16,-3-1-23-16,2 1-4 0,0 0-72 0,1 0 6 15,-2 1-16-15,0 1-20 0,-2 2 18 0,0 0-3 16,1 3-4-16,-1 1-7 0,-2 12-5 0,-3 4 7 16,1 1-16-16,-2 2-1 0,2 2-8 15,-1 0-4-15,1 2-7 0,0-2-8 0,2 3-2 16,2 4-16-16,0-4-12 0,2-15-13 15,0 6 0-15,0 1-3 0,0 0-4 0,16 20-8 16,-9-26-5-16,3-4 1 0,2-2-3 0,1-1-2 16,1-6-20-16,-3-3 14 0,-11 0-20 0,15 0 6 15,0 0-15-15,18-17-13 0,-15 5-18 16,-4 0-1-16,2-2-2 0,-5 1-8 16,-1-2 4-16,-3 2-13 0,0 5-2 0,-4-2-17 15,-3 5 19-15,0 5-23 0,0 0-6 0,0-7 8 16,-15 0 6-16,9 7-59 0,-11 0-4 0,7 0-30 15,-5 0-2-15,-24 14-49 0,17-11-20 16,1 6 20-16,-1-1-247 0,4-1-22 0,0 2 19 16,7-4 43-16,4 2 14 0,0-1 40 15,5-2 31-15,2-4 16 0,0 0 4 0</inkml:trace>
  <inkml:trace contextRef="#ctx0" brushRef="#br0" timeOffset="70947.86">15642 2595 762 0,'2'-4'429'0,"0"1"-82"16,2 0-50-16,-4 3-58 0,2 0-27 0,-2 3 23 16,2 0 22-16,-2 3 7 0,4 11-13 15,-2 6-7-15,1 0-20 0,-3 3-9 0,2-1-16 16,0 2-23-16,-2-1-19 0,0-1-8 15,0-12-18-15,0 4 4 0,0 1-16 0,0-2-11 16,0-2-30-16,0-3-24 0,0-1-28 0,0-4-25 16,0-6-65-16,0 6 6 0,0-6-159 0,0 0 20 15,-9 6-291-15,9-7-36 0,-2-4 46 16,0 1 32-16,0-1 32 0,0-1 29 0,-6-6 26 16,-1-1 22-16,-3 2 30 0,-3 1 10 15,9 2 4-15</inkml:trace>
  <inkml:trace contextRef="#ctx0" brushRef="#br0" timeOffset="71153.91">15441 2789 687 0,'-2'-1'567'0,"1"1"-46"16,-2 0-55-16,1 0-38 0,2-1-69 0,0 0-42 16,2 1-19-16,1 0-54 0,2-1-5 0,12-3-45 15,4 0-10-15,2 2-16 0,3-1-29 16,-2 2-64-16,4-3-68 0,3 3-2 0,0-1-145 15,-4-1-50-15,1-1-63 0,5 2 26 0,1 0-289 16,-1 1 37-16,0-1 20 0,2 0 30 16,-1 1 29-16,-3-1 23 0,1 0 66 0,4 2 17 15,-20 0 10-15</inkml:trace>
  <inkml:trace contextRef="#ctx0" brushRef="#br0" timeOffset="71735.97">16213 2742 874 0,'-4'-4'402'15,"2"1"19"-15,-1-2-66 0,1 0-37 0,2 0-36 16,0-1-17-16,0-1-25 0,7-5-29 0,-3 2-25 16,5 0-16-16,3 2-25 0,3 3-10 15,1 1-12-15,2 2-28 0,-9 2-3 0,4 0-16 16,19 17 8-16,-14-3 2 0,-3 1 5 15,-3 4-3-15,-3 5-6 0,-1-3-6 0,-6 2-9 16,-1 1-6-16,1-3-18 0,-2-13 14 16,0 6-13-16,0 1 10 0,-15 17-22 0,8-18-3 15,3-4-10-15,-2-3-4 0,0-1-24 16,2-2-24-16,-1-2-32 0,3 0 7 0,-2-1-84 16,4-1-1-16,0 0-38 0,0 0-18 0,0 0-5 15,-3-8-9-15,4 4-19 0,1 1 23 16,2-3-38-16,7-3-19 0,-2 0-21 0,7-4-6 15,-5 1 2-15,5-2 16 0,1 2 14 16,2-3 22-16,-1 1 56 0,0-1 70 0,2 2 120 16,3 0-1-16,-6 0 86 0,2-1 16 15,-4 2 16-15,1-1 12 0,-5-1 9 0,1 4 0 16,-2-1 37-16,-3-2-7 0,-1 8 19 0,0 1-12 16,-4-1-11-16,0 2-19 0,0-1-17 15,-2 4-15-15,-2 0 18 0,-2 2 9 0,-2 1-1 16,-7 8 7-16,-5 4 3 0,3 3-5 0,-1 3-7 15,1-2-6-15,1 1-2 0,1 1-8 0,2 0-13 16,1-1-14-16,3-3-7 0,1 2-13 16,6-1-9-16,0-11-7 0,0 5-1 0,19 13-35 15,-2-16-22-15,3 1-28 0,2-3-43 0,3-2 7 16,6 0-121-16,-4-3-25 0,3-2-35 16,-16 0-42-16,5 0 28 0,26-15 21 0,-19 5 22 15,-3-3 17-15,0 0 18 0,-3-2-290 0,-4-4 32 16,2 0 28-16,-5-3 41 0,1 3 4 15,0-2 37-15,-3-2 40 0</inkml:trace>
  <inkml:trace contextRef="#ctx0" brushRef="#br0" timeOffset="72174.69">16892 2457 905 0,'-5'-13'347'15,"3"2"0"-15,6 1-35 0,-4 1-40 16,0 9 9-16,0-8-32 0,8-7-21 0,-2 2-3 16,1 1-41-16,3 1-9 0,2 2-23 15,-3 5-33-15,5-2 13 0,-1 4-30 0,-2 2-6 16,-1 0-3-16,3 0-30 0,18 12-6 0,-15-5 9 16,-2 3-19-16,-1 3 5 0,-3 0 5 15,-2 5-3-15,-3 1-4 0,-2 0-5 0,-3-9-4 16,0 4-2-16,-12 19 2 0,3-15-1 15,-1-1-7-15,-3-2-4 0,-1-1-9 0,1 1-4 16,-2-3 10-16,1 0-2 0,1-4-12 0,1-1 4 16,3-1 8-16,3-2-5 0,1 0-6 15,-2 0 12-15,5-2-3 0,1 1 7 0,-1-2-13 16,2 1-7-16,0-2-1 0,0 0 2 16,0 0-9-16,10-1 14 0,-3 0-5 0,-1 1-4 15,15-3-3-15,-11 3 0 0,24-5-4 0,-9 5 5 16,0-2 1-16,0-1-2 0,-1 3-2 15,1 0-29-15,-2-1-35 0,-3 1 8 0,-1-1-73 16,-6 0-45-16,-5 0-46 0,-1-2-58 0,0 1 25 16,-2 0-272-16,-1 1 38 0,-2-1 56 15,0-1 30-15,-1 3 28 0,1 0 25 0,0 0 24 16,4 0 34-16,21 10-32 0</inkml:trace>
  <inkml:trace contextRef="#ctx0" brushRef="#br0" timeOffset="72494.05">17797 2793 1043 0,'1'-5'457'0,"0"1"-71"0,0 1-16 0,1 2-52 16,1-2-47-16,-1 2-24 0,0 1-4 15,1 2-9-15,0 1-3 0,4 11-5 0,-1 4-14 16,2-1-8-16,-1 1-3 0,-1 5-8 0,-1-1-28 16,1 2-24-16,-1-1-17 0,0-3-7 15,-1 1-18-15,0-1 14 0,-1 0-22 0,1-3-14 16,-4-5-51-16,2-2-36 0,1-3-34 0,-3-1-56 16,2 1 9-16,-2-7-129 0,0 0-86 15,0 0 26-15,0 0-267 0,0 0 45 0,2 8 39 16,-3-9 19-16,-2-2 46 0,0 0 12 15,0 1 30-15,-1-1 20 0,0-2 5 0,0 1 10 16,-10-3 4-16</inkml:trace>
  <inkml:trace contextRef="#ctx0" brushRef="#br0" timeOffset="72749.74">17661 2958 640 0,'-3'-1'526'0,"-1"0"-56"16,1 1-24-16,0 0-44 0,1 0-16 0,0-1-21 15,0 2-29-15,0-1-21 0,2 0-43 16,0 0-19-16,6 0-18 0,-3 0-43 0,5 1-22 16,13-2-5-16,-10 1-12 0,5 0-34 0,7 0-1 15,3 0-10-15,2 0-9 0,-1 0-16 16,4 0-32-16,-2 0-34 0,0 0-32 0,-4 0-49 16,2 0-38-16,-2 0 9 0,21-12-126 15,-30 9-89-15,3-1 29 0,-10 4-308 0,-3-3 51 16,-4 0 39-16,0 1 42 0,-1-1 24 0,-2-1 26 15,-2 3 27-15,0-1 40 0,-1-3-2 16,-1 3 13-16</inkml:trace>
  <inkml:trace contextRef="#ctx0" brushRef="#br0" timeOffset="75328.15">18940 2718 720 0,'0'0'223'0,"0"0"0"0,0 0-4 15,0 0-24-15,0 0-1 0,0 0-16 0,-24-23-7 16,23 22 1-16,-1 1 23 0,1 0-36 0,-2 0 18 16,1-2-9-16,1 2-26 0,-1-1-27 0,2-1-11 15,0 1-12-15,0-1 5 0,2 0-11 16,-1-2 8-16,2-1-11 0,1 2-27 0,7-6-6 16,2-1-3-16,4 1-2 0,2 0-9 15,1 2 4-15,0 2-3 0,2 2-3 0,-11 3 13 16,5 0-5-16,19 16-3 0,-15-6-7 0,-3 4-15 15,-2 6 11-15,-2-1 27 0,-3 3-2 16,-3 0 0-16,-2 1-2 0,-3 2 9 0,0-3-14 16,-2-11 2-16,0 4 3 0,0 2-20 0,-11 21-4 15,5-21 5-15,-2-2 3 0,-1-1 0 16,0-1-9-16,1-3-16 0,0-1 16 0,1-4-16 16,0 2 7-16,-7 1 2 0,5-4 5 15,0 0-10-15,1-2 1 0,1 1-1 0,2-2-7 16,1 0 3-16,-1-1-8 0,2 0 8 0,3 0-6 15,0 0-6-15,0 0-7 0,0 0 18 0,-10-10-30 16,11 7 23-16,1-3-5 0,2 3-3 16,7-9 0-16,0 1 6 0,3-3-2 0,2 0-2 15,-1-1 1-15,1-1 5 0,3-2-5 16,-1 2-4-16,0-1-5 0,-1-1 22 0,-1 2-16 16,2-1 11-16,-3 1-4 0,2-2-2 0,-3-1-2 15,0 4 4-15,-3 1 2 0,0 1 3 0,-1 1-3 16,-2 0 1-16,-3 4 0 0,-1 2 7 15,-1 1-11-15,2 0 13 0,-3 1-9 0,-1 1 2 16,2 0-10-16,-2 1 14 0,-1 0-10 16,0 2 0-16,-1 0 8 0,-1 2 11 0,-1 0 2 15,0 3 1-15,-7 7 12 0,0 3 4 0,1 4 9 16,-2 3 11-16,2 1 1 0,0 0 0 0,0-2 16 16,0 1-14-16,4-1 2 0,2 0-21 0,1-2 6 15,1 1-2-15,1-11-1 0,0 3-22 16,0 2 5-16,17 14 7 0,-7-15 4 15,3-5-21-15,4 2 10 0,0-3-21 0,3-2-4 16,-1-1-27-16,2-4-32 0,-11 0-45 16,6 0 11-16,2 0-121 0,-1 0-34 0,21-14-40 15,-18 7-49-15,-6 0 32 0,1 0-238 0,-2-1 32 16,1-1 35-16,-8 3 34 0,0 0 42 16,4-5 43-16,0 2 10 0,2-2 25 0,-1 2 13 15,5-1 6-15</inkml:trace>
  <inkml:trace contextRef="#ctx0" brushRef="#br0" timeOffset="77692.49">20209 2359 553 0,'0'0'327'15,"0"-13"-55"-15,0 13-29 0,13 0-15 0,-13 0-21 16,0 0-18-16,0 0 2 0,0 0-5 16,-16 2 0-16,-1 14-20 0,1 5-18 0,-3 5-17 15,-2 4 50-15,0 6 3 0,-3 8-14 0,-1-1-17 16,1 5-15-16,0 0-7 0,3-1-12 15,0 1-15-15,1-3-17 0,7-1-1 0,1-3-8 16,3-4-16-16,5 4-26 0,4-26-4 0,0 9-107 16,15 24-32-16,0-26-34 0,8-1-35 15,6-4 17-15,3-2-103 0,4-6-71 0,3-4-116 16,3 0 32-16,-1-3 30 0,0-1 2 16,-20-1 25-16,9 0 35 0,36-10-4 0,-29 3 2 15</inkml:trace>
  <inkml:trace contextRef="#ctx0" brushRef="#br0" timeOffset="78338.23">20589 2678 383 0,'-1'-11'336'0,"1"2"-13"0,1-1-66 0,5-3-5 16,0 0-31-16,3-2-16 0,2 2-2 0,5 0-5 15,-1 2-15-15,4 0 9 0,1 3-44 16,0 2 8-16,0 3-15 0,-10 3 8 0,19 14-21 16,-9-4-8-16,-3 9-4 0,-4 1-11 15,-1 4-9-15,-4 3 11 0,-3 5-11 16,-3-1-10-16,-2-15-2 0,0 8-5 0,0 2-3 15,-17 30-14-15,9-32 9 0,-2 3-20 0,0-5-1 16,-2 1-11-16,-1-4 6 0,0-3-11 0,3-4 3 16,-3-4-26-16,3 2-7 0,-1-7-6 0,4-3-25 15,2 2 4-15,5-2-48 0,0 0-29 16,-7-10-13-16,8 5-4 0,4-12-4 0,2 0 2 16,4-2-3-16,-3 2 25 0,6-2-6 15,1 0 14-15,5 3-3 0,-5 0 10 0,3 0 29 16,2 0-6-16,0 1 11 0,-1-1 4 0,2 2 13 15,-1 0 12-15,1-2 7 0,-2 2 14 0,2 2-5 16,-1-4 18-16,-2 2-1 0,-1 0 24 16,-2 2-5-16,0-3 16 0,-7 6-7 0,2 0-2 15,-2 0 30-15,-3 2 7 0,-1 3-20 0,-1 0-19 16,-1 3 0-16,-2 1 23 0,-1 0-16 16,-2 2-4-16,-2 3 45 0,-6 5-9 0,-1 6 16 15,-3 2 8-15,3 3 3 0,-1 1 3 16,0 2 0-16,0 3-16 0,0-1-9 0,3 1-7 15,0 0 2-15,3-3-8 0,1 2-8 0,1-1-5 16,5-1-12-16,0-15-19 0,0 6-11 0,17 14-40 16,-6-19-11-16,5-2 6 0,7-4-94 0,3-2-44 15,-13-2-47-15,7 0-42 0,29-14 25 16,-24 2-215-16,0 3 36 0,-1-6-64 0,-2 1 32 16,-3-5 43-16,-2 1 42 0,-1-2 3 15,-3 3 35-15,0-7 31 0,-2 2 5 0</inkml:trace>
  <inkml:trace contextRef="#ctx0" brushRef="#br0" timeOffset="78780.46">21331 2166 439 0,'5'-8'374'0,"0"2"-46"0,-5 1 2 16,3 0-54-16,-1 1-36 0,1 1-14 0,0-1 4 16,-2 1-15-16,2-1-34 0,-1 1-20 0,-1 2-4 15,-1-1-18-15,1 3-15 0,0 1 29 16,-2 5-10-16,2 10 12 0,-1-6-5 0,0 7 8 16,0 6-14-16,0 3-5 0,-12 30 1 15,10-27-6-15,1 1-22 0,-1 1-3 0,2 2-5 16,0-19-16-16,0 9-12 0,0 2-4 0,0 1-12 15,15 21 1-15,-6-28-10 0,0-4 0 16,3-4 6-16,2-3-18 0,4-3 4 0,0-4-15 16,-8-2 17-16,4 0-29 0,24-9 7 0,-18 0-13 15,-1-2-4-15,-2-1-8 0,-3 3-7 16,-2-1-11-16,-2 0-1 0,-4 1-5 0,-2 1-16 16,-4 8-1-16,0 0-16 0,0-7 6 15,-12-1-27-15,5 6-12 0,0 2 8 0,-1 0-38 16,-3 0-7-16,-19 11-39 0,11-7-23 0,-2 2-40 15,2 2-25-15,4 0 23 0,1-1-154 16,4-2 31-16,2 0 29 0,1 2 26 0,2-5 23 16,2 3-103-16,0-2 1 0,1 1 44 15,1 0 16-15,1-4 11 0</inkml:trace>
  <inkml:trace contextRef="#ctx0" brushRef="#br0" timeOffset="79103.38">21835 2669 976 0,'4'3'369'0,"0"2"-51"0,4 7-41 15,-3 6 12-15,1 3 26 0,-4 1-13 0,-1 1-36 16,-1-10-15-16,0 6-15 0,0 4-14 0,0 1-17 16,0 0-21-16,-11 21-32 0,8-24-14 15,0-4-12-15,0-1-24 0,0-4-49 0,-1-5-41 16,3 3-1-16,1-5-108 0,0-4-72 16,-1 1-98-16,0-4 26 0,1 1-276 0,1-3 36 15,0 0 63-15,-1-2 8 0,2 0 29 0,-4-11 34 16,2 8 34-16,0-3-12 0,-13-14 28 15</inkml:trace>
  <inkml:trace contextRef="#ctx0" brushRef="#br0" timeOffset="79286.82">21651 2850 1035 0,'-2'0'441'15,"1"0"-66"-15,1-1-52 0,2 0-35 0,3 0-34 16,14-4-42-16,6 2-3 0,4-2-54 15,0-1-17-15,-1 1-14 0,3-1-115 0,0-1-97 16,3 0-63-16,1 0 14 0,3 4-299 0,0-4 33 16,3 5-20-16,-2-5 23 0,-1 4 25 15,0 1 52-15,-1 0-4 0</inkml:trace>
  <inkml:trace contextRef="#ctx0" brushRef="#br0" timeOffset="79805.21">22405 2761 1214 0,'-2'-4'426'15,"-1"0"-58"-15,1 0-35 0,1-2-26 16,0 1-50-16,2 1-22 0,1-2-31 0,6-5-13 16,2 0-34-16,6 3-15 0,2-1-8 15,0 6-31-15,3 1 8 0,-12 2-32 16,6 0 8-16,17 11-27 0,-13 1 20 0,-5 4-16 0,-5 1-9 15,-5 3 10-15,2 1-4 0,-6 6-4 16,0-16-4-16,0 7-12 0,-17 21-4 0,7-15-3 16,-3-5 3-16,-1 0-9 0,-1-2-19 0,0-2-29 15,1-1 2-15,2-4 1 0,-1-1-83 16,3-3-17-16,3-3-38 0,7-3-18 0,0 0-24 16,0 0-40-16,-7 0 11 0,1-15 20 0,10 10-38 15,9-10-32-15,0-6-28 0,3 3 0 16,1-3 14-16,4-1 47 0,3-2 93 0,0 2 12 15,1-2 167-15,-1 3 25 0,-1 1 15 16,-1 0 38-16,-4 3-1 0,1 0 18 0,0 0 0 16,-3 1 21-16,-1 3 24 0,-5 1-18 0,-1 3-17 15,-3 2-14-15,-1 2-12 0,-2 2 27 16,-3 1-15-16,0 2 25 0,-3 2-5 0,0 2 6 16,-7 9-7-16,1 2-9 0,-4 4 3 0,1 1 0 15,3 3-24-15,-4-1-11 0,3 2-2 16,1 1-10-16,4-3-18 0,0-2 5 0,4 0-20 15,1-13 2-15,0 4-30 0,11 13-40 16,-5-14-19-16,8-3 3 0,-2-4-112 0,1-2-51 16,-4-1-47-16,6 0 21 0,23-12-259 0,-17 0 2 15,0 1 29-15,-1-4 19 0,-1 2 33 0,-1-3 26 16,0-4 20-16,0 3 38 0,-1-4-10 16</inkml:trace>
  <inkml:trace contextRef="#ctx0" brushRef="#br0" timeOffset="80219.32">23119 2363 262 0,'2'0'460'0,"-2"1"-68"0,0 0-29 0,0 2-64 15,-1 0-39-15,1 3-30 0,-2-3-28 0,1 2 13 16,-1-1-3-16,0 2-25 0,2 1-20 16,0 0-35-16,0-7-9 0,0 11-13 0,18 16-12 15,-8-12 1-15,5-1-18 0,1 1-13 0,3 0-9 16,1-1 11-16,0 0-10 0,0-1 0 0,-1-1-1 15,-2 0 7-15,1 2-12 0,-6-4-14 16,-3 1 24-16,0 2 1 0,-5-3-21 0,-2-3 4 16,-2-7 5-16,0 10-19 0,-20 11 6 15,5-11-6-15,-6-2-19 0,-2-1-42 0,-5 0 1 16,-1-2-135-16,-1-4-62 0,0 0 24 16,16-1-273-16,-6 0-29 0,-3 0 38 0,-23-15 23 15,26 6 29-15,4-1 48 0,3-6 27 16,5 4 15-16,1-3 12 0</inkml:trace>
  <inkml:trace contextRef="#ctx0" brushRef="#br0" timeOffset="80417.85">23221 2370 1109 0,'5'-1'361'0,"1"-1"-54"15,2 0-40-15,9-3-3 0,3 1-10 16,-1 1-29-16,-7 3-27 0,4 0-19 0,7 0-60 15,1 0-58-15,1 0-49 0,0 0-92 0,-2 0-75 16,1 0 12-16,22 14 16 0,-27-7 10 16,-4 1 11-16,-4 2 11 0,-2 0-302 0,-2-3 18 15,-5 2 42-15,0-1 27 0,3 6 34 0,2 1-32 16</inkml:trace>
  <inkml:trace contextRef="#ctx0" brushRef="#br0" timeOffset="80637.44">23706 2590 823 0,'2'6'406'0,"5"8"-4"0,-2 3-25 0,-3 2-32 15,1 4-20-15,-2 3-27 0,-1 0-38 0,0-12-19 16,0 6-31-16,0 4-19 0,-11 24-23 16,7-23-7-16,1-4-32 0,-1 1-30 0,0 0-42 15,2-5-43-15,1-3-3 0,-2-5-150 0,0-3-44 16,2 0 18-16,0-3 15 0,1-2 14 15,0-1-366-15,2-1 53 0,2-2 31 0,-2-1-2 16,1-1 25-16,4-5 57 0,-3-1-5 16,2 3 48-16</inkml:trace>
  <inkml:trace contextRef="#ctx0" brushRef="#br0" timeOffset="80834.47">23517 2817 1195 0,'-4'-3'448'0,"3"1"-56"16,1-1-48-16,1 0-49 0,2-1-36 0,10-4-17 16,3-2-26-16,3 3-29 0,4-3-33 0,1 3-43 15,3-1-12-15,0 0-137 0,0-1-50 16,1 0-74-16,2 4 15 0,-2-6-282 0,-1 5-13 16,1-1 19-16,-1 2 29 0,-1 0 3 0,0-2 27 15,1 4 59-15,-3 1 1 0</inkml:trace>
  <inkml:trace contextRef="#ctx0" brushRef="#br0" timeOffset="81152.82">24110 2730 262 0,'-3'-2'576'0,"0"-1"-75"16,0 1-52-16,1-1-56 0,0-3-32 15,1 2-51-15,2-1-24 0,1-1-41 0,6-8-27 16,5 2-30-16,3 1-24 0,1 0-11 15,2 4-15-15,2 1-27 0,0 2 5 0,-1 2-17 16,-10 2-9-16,6 0-10 0,20 12-8 16,-15 3-13-16,-3-1 6 0,-3 5-20 0,-1 1 9 15,-2 1-17-15,-3 5 5 0,-4-4-13 0,2 5 15 16,-6-4-2-16,-1 1-25 0,0-13-4 16,0 4-3-16,0 2-13 0,-18 16-9 0,11-18 0 15,-3-5-28-15,-1 1-7 0,2-5 5 0,1-4-41 16,0 0-44-16,1-2-31 0,7 0-37 15,-7 0-31-15,7 0 21 0,-23-18-162 0,16 10-87 16,0-5-7-16,3 2 34 0,3-2 12 16,1 4 41-16,0 0 36 0,11-16 19 0,-3 14 13 15,4-5-7-15</inkml:trace>
  <inkml:trace contextRef="#ctx0" brushRef="#br0" timeOffset="81388.95">24464 2714 242 0,'20'-17'323'15,"-3"2"-1"-15,2 1-11 0,-5 1 21 0,-2 2-43 16,-4-2 16-16,-3 6 30 0,1 2-24 15,-3-1-19-15,-1 3-31 0,-1 1-33 0,-1 2-14 16,0 0-6-16,-8-1-11 0,-3 8-8 16,-5 5-7-16,-2 1-28 0,-1 5 6 0,1-1-29 15,1 5-9-15,0 0-3 0,3 0-16 0,3 2-5 16,0 0-7-16,3 3-18 0,5-3-36 16,1-4-13-16,2-11-8 0,12 16-22 0,1-13-28 15,3-3-45-15,5-2 7 0,3-1-98 0,-12-6-45 16,6 0-63-16,3 0 25 0,26-14-277 0,-24 3 11 15,-3-3 44-15,0-3 34 0,-3 1 32 16,3-4 33-16,-2-3 24 0,1-4 24 0,2-2 23 16,0 0-6-16</inkml:trace>
  <inkml:trace contextRef="#ctx0" brushRef="#br0" timeOffset="81898.82">24698 2317 935 0,'5'-17'321'0,"1"0"-23"0,3-1-24 15,0 2-15-15,2 0-15 0,1 0-28 0,2 2 0 16,-3 2-25-16,2 2-20 0,-2 3-14 0,0 2-28 16,-11 5-8-16,10 0-11 0,14 12 5 0,-9-2 3 15,-3 4-12-15,-2 1-4 0,-5 1-8 16,1 3-3-16,-2 0-18 0,-2 2 12 0,-2-11-19 15,0 6 6-15,0 1-15 0,0 2-3 0,-15 18-13 16,11-18-1-16,-1-4-7 0,1 0 7 16,1-6-14-16,1-1 5 0,1-1 3 0,-1-5 3 15,0 1-5-15,1-3-9 0,0 2 3 0,0-4 0 16,0 1-14-16,1-1 0 0,0-3-5 16,0 0 7-16,1 1-4 0,0-3-11 0,2 2-2 15,0 0 2-15,6-7-10 0,0 7 9 16,1-3-9-16,1 4 5 0,0 2 6 0,-1 1-23 15,-10 1 8-15,14 0 7 0,14 13-1 16,-12-6 15-16,-1 2-20 0,1 1 20 0,-4 2 1 16,0-2-22-16,-2 3 35 0,1 1-13 15,-1-1 4-15,-2 2 5 0,-3 0-15 0,-3-2 4 16,0 3 13-16,-2-11-8 0,0 7-1 0,-13 16-2 16,4-17 8-16,-6 1-8 0,0-1 3 15,-2-2-5-15,0-1-19 0,0 0 2 0,-3-3-102 16,3-3-64-16,-4-2-65 0,7 0 23 0,4 0-256 15,-2 0-32-15,-12-10 27 0,15 6 73 16,3 0 7-16,1 1 28 0,5 0 24 16,7-1 26-16,0 3 33 0,13-3 11 0</inkml:trace>
  <inkml:trace contextRef="#ctx0" brushRef="#br0" timeOffset="82122.41">25504 2723 912 0,'5'4'471'0,"7"7"-36"0,-3-1-57 0,-3 5-13 16,-3 2-34-16,3 1-25 0,-3 2-23 15,-1 1-13-15,1-1-24 0,-1 2-25 0,-2-11-28 16,0 2-16-16,0 4-17 0,0-1-33 0,0 1-55 16,-13 16-38-16,11-24-51 0,2-9 1 0,0 7-108 15,0-7-65-15,0 6-99 0,0-6 28 16,-8 6-255-16,7-7 37 0,0-1 35 0,-1 1 26 15,1-4 26-15,0 1 25 0,1-2 49 0,-2 1 12 16,2 0 10-16</inkml:trace>
  <inkml:trace contextRef="#ctx0" brushRef="#br0" timeOffset="82316.95">25359 2880 1203 0,'-3'-2'516'16,"1"0"-40"-16,0-1-55 0,1 1-47 0,2 0-59 15,1 0-29-15,1-1-46 0,4 1-15 0,11-4-48 16,3 1-53-16,2-1-57 0,1 3-56 0,3-2-2 16,-3 1-122-16,4 1-65 0,1 0 17 15,1 0-197-15,1 1 29 0,1 0 28 0,1 2 23 16,2-3-179-16,-2-1 38 0,-1 0 32 16,-1-2 27-16,0 1 49 0,-3 0-11 0</inkml:trace>
  <inkml:trace contextRef="#ctx0" brushRef="#br0" timeOffset="82555.07">25921 2682 389 0,'-2'-2'512'0,"-1"-1"-101"0,2 0 28 16,-1 1-46-16,1 0-39 0,0 0-51 0,0 2-27 16,1 2-5-16,0 3-19 0,1 0-13 15,3 12-28-15,-2 4-18 0,2 0-25 0,-1 2-4 16,-1 1-12-16,1 2-29 0,0-3-3 0,-3-12-12 15,0 5-48-15,0 2-39 0,0 1-45 16,0-1 4-16,0-4-136 0,0-2-61 16,0-2-45-16,0-3 27 0,0-7-297 0,0 7 40 15,0-7 18-15,13 6 32 0,-12-6 30 16,0-1 25-16,0-2 59 0,-1-1 11 0,0-1 9 16</inkml:trace>
  <inkml:trace contextRef="#ctx0" brushRef="#br0" timeOffset="82884.45">25812 2285 672 0,'7'0'341'0,"-1"0"-28"0,16 3 10 15,4 6-17-15,2-3-34 0,2 5-33 0,2 4 29 16,2 2-13-16,2 6-14 0,-2 2 0 0,1 7-26 16,-3 3-4-16,1 3-28 0,-2 5-16 0,-1 3-17 15,-3 4-14-15,-4-1-9 0,-2 4-19 16,-3-4-2-16,-5 1-8 0,-5 1-19 16,0-2 4-16,-7-2-19 0,-1-24-43 0,-14 38-46 15,2-23-35-15,-3-4 7 0,-10-5-183 0,0-2 22 16,-7-1-302-16,-2-2 44 0,-7-6 35 15,2-4-16-15,0 2 33 0,-1-3 27 0,0 1 62 16,1-2-31-16,2-1 74 0,3 1 4 16,4-1-2-16</inkml:trace>
  <inkml:trace contextRef="#ctx0" brushRef="#br0" timeOffset="84997.13">27042 2590 333 0,'0'0'359'0,"0"0"-49"0,0 0-30 15,13 0-2-15,-13 0 0 0,0 0-38 0,0 0-25 16,0 0 7-16,0-12-47 0,0 12-20 0,25-15 34 16,-24 13-16-16,1 3-24 0,0-3 7 15,0 2-22-15,0 1 18 0,0-1-9 0,1 2 3 16,0-2-13-16,-1 1-5 0,0 0-8 0,-1 0-9 16,0 1-18-16,0-2 2 0,1 1-1 15,0 0-21-15,-2 0-7 0,2-1 1 0,-2 0-14 16,1 0 4-16,-1 2-8 0,2-2-3 15,-1 0 2-15,0 0-14 0,1 0-1 0,0 1-4 16,-2-1-3-16,1 2 2 0,0-2-6 0,-1 2-3 16,1-2-2-16,-1 0 1 0,0 0-1 0,2 0-3 15,-4-1 2-15,2 2-7 0,0-1-3 0,2 0 0 16,-2 0 5-16,0 0-15 0,1 0-2 16,-1 0 1-16,0 0 2 0,1 0 13 0,-1 0-15 15,0 0 8-15,-1 0-8 0,1 0 2 16,-1 0 4-16,2 0 1 0,-1 0-4 0,0 1 7 15,0-1-4-15,0 0 2 0,-1 0 4 0,2 1-1 16,0-1 2-16,0-1-15 0,-2 1 9 0,0 0-3 16,1 0 4-16,0 0-2 0,0-1-10 15,-1 1 6-15,1 0 11 0,-2 0-18 0,4 1 11 16,-4-2-1-16,2 2 1 0,0-1-1 0,0 1-5 16,0-1 9-16,0 0-12 0,0 0 1 15,2 0 0-15,-1 0 4 0,-2 0 2 0,2-1-1 16,-1 1-12-16,0 1 13 0,0-1-2 15,1 0-2-15,-2 0 3 0,1 0 8 0,0 0-17 16,0 0 14-16,0-1-3 0,-1 2 4 0,1-1-5 16,0 0-2-16,1 0 6 0,-2 0-8 15,2 0-4-15,-1 0 10 0,0 0-6 0,0 0 1 16,0 0 3-16,0 0 4 0,0 0 3 0,0 0-7 16,0 0-3-16,1 0 6 0,-2 0 3 0,1 0-13 15,0 0 11-15,0 0-1 0,0-1-6 16,1 0 10-16,-1 1-4 0,-1 0 4 0,1 0-4 15,0 0 5-15,0-1-3 0,0 1 9 0,0 1-8 16,0-1 3-16,0 0 2 0,0-2 4 16,0 2-17-16,1 1 16 0,-2-1-8 0,1-1-3 15,0 3 2-15,1-2 6 0,-1 0-12 0,0 0 8 16,1 0-13-16,-1 0 13 0,0 1 8 16,0-1-11-16,0-1-5 0,0 2 10 0,0-1-12 15,0 0 4-15,2 0 3 0,-2 1-10 0,0 0 11 16,0-1-1-16,-1-1-1 0,1 1-4 15,-1 0 6-15,2 0-3 0,-2 0 0 0,1 1-9 16,-2-1 4-16,2-1 8 0,0 1-7 0,-1 1 2 16,1-1-1-16,0 0 3 0,0 0 3 0,0 0-2 15,0 0-7-15,0 0 14 0,0 0-5 16,0 0-2-16,0 0-4 0,0 0 5 0,0 0 2 16,0 0-5-16,0 0 3 0,0 0 2 0,0 0-4 15,0 0-3-15,0 0-5 0,0 0 7 16,0 0 5-16,0 0 1 0,0 0-2 0,0 0-5 15,0 0-2-15,0 0 2 0,0 0 4 0,0 0 1 16,0 0-8-16,0 0 12 0,0 0-6 16,0 0-3-16,0 0-4 0,0 0 5 0,0 0 0 15,0 0 0-15,0 0 2 0,0 0-9 0,0 0 6 16,0 0 5-16,0 0-15 0,0 0 14 16,0 0-2-16,0 0 0 0,0 0-7 0,0 0 6 15,0 0 4-15,0 0-11 0,0 0 5 0,0 0 4 16,0 0 6-16,0 0-15 0,0 0 3 15,0 0 7-15,0 0-4 0,0 0 5 0,0 0-2 16,0 0 0-16,0 0-4 0,0 0-2 0,0 0-4 16,0 0 8-16,0 0 1 0,0 0-1 0,0 0-2 15,0 0-3-15,1-22-4 0,0 22 11 16,0 0 0-16,-1-3 2 0,0 2 0 0,1 0-11 16,0-2 10-16,-1 1-3 0,0 2 5 0,2-3-8 15,-2 2 11-15,0 0-6 0,0 1-8 16,1-2 8-16,-1-1-14 0,0 3 15 0,0-1-9 15,0 0 3-15,1 0 1 0,-1 0 6 0,0-1-6 16,1 0-3-16,0 1 12 0,-1 1-1 16,0 0-13-16,0 0 9 0,0 0-1 0,0 0-3 15,0 0 4-15,0 0 4 0,0 0-6 16,0 0 4-16,0-6 10 0,0 6-1 0,0 0 4 16,0 0-2-16,0 0 15 0,0 0 2 0,0 0-10 15,0 0-8-15,0 0 5 0,0 0 0 0,10-11-3 16,-8 13-16-16,-2 3 20 0,2 1 3 15,4 13 8-15,-2 4 14 0,2 2 9 0,-3 3-13 16,-1 2 6-16,3-1 0 0,-1 1-3 16,-2-3-21-16,4 0-5 0,-2-2 11 0,-2-1 10 15,1 0-17-15,-1-6 1 0,0 0-30 0,-2-8-19 16,0-4-12-16,0 2-28 0,0-8-27 16,0 0 7-16,0 0-160 0,-2 8-72 0,2-11 29 15,0-1-255-15,-2-1-37 0,0 0 48 16,0 0 38-16,-5-8 54 0,-2 2 11 0,2-3 63 15,-3 5 23-15,-2-2-13 0,1 3 13 0,-3 1 59 16</inkml:trace>
  <inkml:trace contextRef="#ctx0" brushRef="#br0" timeOffset="85213.21">26970 2767 878 0,'-3'2'390'0,"1"-2"12"16,-2 0-55-16,2 0-30 0,0 0-24 15,2 0-34-15,1 0-20 0,3 0-33 0,2 0-16 16,15-2-25-16,-9 2-12 0,10 0-11 0,31-10-25 16,-22 6-11-16,2-1-27 0,0-1-33 15,5 2-5-15,-1-3-107 0,2 1-58 0,-2 0-51 16,3 0-44-16,1-1 20 0,-3 0 17 16,0-3-314-16,-2 5 33 0,2-1 33 0,-4 1 26 15,0 2 42-15,-2-1 68 0,0 1-19 0,0 3 4 16</inkml:trace>
  <inkml:trace contextRef="#ctx0" brushRef="#br0" timeOffset="86992.69">28267 2689 237 0,'-1'-4'424'0,"-1"1"-78"0,2 1-26 16,-2 2-33-16,1-3 4 0,0-1-39 0,2 1-14 15,-2 2-30-15,1 0-28 0,-2 0-9 16,2-1-19-16,-1 0-8 0,1 2-1 0,1-3-19 16,-1 3-13-16,-1-3-12 0,0 3-11 15,0-1-9-15,0 1-8 0,0-1-23 0,1 0-5 16,0-2-5-16,1 3-4 0,-2-2 20 0,1 1-17 16,0 1-6-16,0 0-11 0,1-2-12 0,0 2-15 15,-3 0 7-15,2 0 0 0,0 0-1 16,-1 0 20-16,2 0-2 0,-1 0-2 0,0 0-1 15,0 0 4-15,1 0-3 0,-2 0-19 0,1 0 7 16,0 0-13-16,1 0 3 0,-1 0 4 0,-1-1-12 16,1 1-3-16,-2 0-2 0,2-1 15 15,0 2 3-15,0 0-5 0,0-1 2 0,0-1-2 16,0 1-4-16,0 0 10 0,0 0-16 16,0 0 25-16,0 0-4 0,0-1-3 0,0 1 10 15,0 0-15-15,0 0 6 0,0 0 2 16,0 0-26-16,0 1 2 0,0-1 2 15,0 1 5-15,0-1 3 0,0 0 17 0,1 0 3 16,0-1-4-16,-1 0-10 0,0 1 2 0,0 0 2 16,0 0 0-16,0 0-1 0,0 0-10 15,0 0 20-15,0 0-21 0,1 0 33 0,-3 0-21 16,1 0 8-16,1 0-9 0,0-1 1 0,0 2-1 16,0-1-11-16,0 0 3 0,0 0 20 0,0 0-11 15,0 1 25-15,0-1-44 0,0 0 5 16,0 0 22-16,-1-1-2 0,2 1-26 15,-1 0 44-15,-1 0-22 0,1 0-11 0,0 0 1 16,-1 0-10-16,0 0 10 0,1 1 3 0,1-1 13 16,-1-1 8-16,0 1-17 0,0-1 7 15,-1 1 11-15,1 0-22 0,0-2 11 0,1 1-3 16,-2 0-13-16,1 1 11 0,1-1-8 0,-1 1 28 16,1-2-31-16,-1 2-5 0,0-4 14 15,-1 3 20-15,3 1-19 0,-3 0 22 0,1-1-18 16,0 1 8-16,0-1-17 0,0 0-1 0,-1 0 14 15,1 0-31-15,0 1 27 0,1-2-10 16,-1 1 1-16,0 1 5 0,0-1 9 0,-1 0-23 16,2 1 26-16,-1-1-23 0,0 0 10 15,-1 1-8-15,1 0 14 0,1 0-1 0,-1-2-5 16,0 2 5-16,0 0-3 0,-1 0-9 0,2 0 6 16,-1-1 5-16,1 1-14 0,0 0 6 15,-1-2 7-15,0 2-18 0,-1 0 8 0,1 0-14 16,1 0 20-16,-1 2-3 0,-1-2 10 0,2 0-21 15,-1 0 4-15,-1 0-21 0,1 0 15 0,0 0-1 16,0 0 1-16,0-2-15 0,-1 2 11 16,2 2 0-16,-2-2 9 0,2 0 9 0,-1 0-7 15,-1-2-5-15,2 2-15 0,-1 0 33 16,0 0-20-16,-1 0 2 0,1 0-11 0,-1 0 2 16,1 0 15-16,-1-1-15 0,2 1 6 15,-3 0-10-15,0 0 1 0,2-1 19 0,-3 1-6 16,2-2-12-16,-1 2 5 0,1 0 11 0,0 0-3 15,0-1-2-15,0 2 4 0,1-1 7 16,-1-1-6-16,0 1 6 0,1-1-3 0,0 1 1 16,-1 0 5-16,1-1 20 0,0 0-14 15,-1 0-2-15,0 1-15 0,0 0 20 0,0-3-1 16,-1 3 21-16,2-1-19 0,-1 1-6 16,0 0 7-16,0-1 3 0,0 0-5 0,0 0 4 15,1 1 7-15,0 0 6 0,-1-3-14 0,1 3 7 16,0 0-8-16,-1 0 14 0,0 0-13 0,0 1 19 15,-2-2-1-15,2 0 3 0,-1 1 3 16,-2 0-4-16,2-1-3 0,0 1 51 0,-1-1-21 16,1 0 6-16,2 1 0 0,0 0 5 0,0 0 16 15,0 0-2-15,-11-6 2 0,8 6 6 16,2-3-17-16,0 1-10 0,0-2-6 0,2 1 3 16,0 0-6-16,3-2-16 0,7-4-6 15,2 1 1-15,3 2 3 0,4 1-19 0,-1 3 6 16,-8 2 5-16,4 0 0 0,20 17-22 15,-15-4 11-15,-4 5 3 0,-3 2 7 0,-3 4-10 16,-3 0 7-16,-1 0-6 0,-4-2 4 0,-2-10 5 16,0 6-6-16,0 2-10 0,-15 22-10 0,7-22 15 15,-3-4-1-15,0 1-3 0,0-3-6 16,-4-1-12-16,2-3 9 0,-1-1-18 0,-1-2-9 16,0-2-18-16,3 0-20 0,2-4 7 15,2-1 1-15,2 1 4 0,6-1 6 0,0 0-36 16,0 0-20-16,0 0-13 0,-9-12 7 0,16 1 22 15,3-3-4-15,3 0 24 0,2-1-12 0,2-1 25 16,1 1-4-16,3-2 9 0,1-2 0 0,3 1 15 16,0-1 0-16,1-1-3 0,1 0 36 15,-1 0-13-15,2-1-10 0,-2-1 5 0,-3 2 36 16,2 2-10-16,-7 0 18 0,-1 2 11 16,-1 0-19-16,-2 0-1 0,-5 4 36 0,-2-1-13 15,-2 4-3-15,-4 2-6 0,-1 7-3 0,0 0-2 16,-7 0 21-16,-4 9 15 0,-2 6 14 0,-1 2-7 15,1 5 14-15,-1-1 11 0,1 3 6 16,2 1-6-16,1 5-15 0,2-2 0 0,2-3-10 16,1 5-3-16,5-3-11 0,0-15-11 15,0 6 5-15,12 17-12 0,-3-18-18 0,3-5-28 16,4-3-17-16,-1-3-30 0,3-2-24 16,3-3 8-16,-12-1-100 0,4 0-31 0,20-13-55 15,-14 5 25-15,-4-3-225 0,0 0 36 0,-2-3 33 16,-4 0-62-16,4 0 27 0,0-2 30 15,-2-2 23-15,-6 3 31 0,2-2 14 0,-1-2 11 16</inkml:trace>
  <inkml:trace contextRef="#ctx0" brushRef="#br0" timeOffset="88491.26">28862 2147 607 0,'0'-15'319'0,"13"15"-31"0,-13 0-17 15,19-29-9-15,-16 24-4 0,0 1 1 0,-2 2-32 16,1-1-11-16,0-1 27 0,-1 1-34 16,1 1 1-16,-1-1-26 0,0 2-20 0,2 0-15 15,-3-2-20-15,0 3-15 0,0 1 10 16,0 2 4-16,-2 1 9 0,-3 12 6 0,-3 3-9 15,0-2-5-15,0 3-8 0,1-1-4 16,-1 1-5-16,0-1-1 0,0 1-14 0,1-1-1 16,0 1-13-16,2-1-5 0,0 1-8 0,2 0 2 15,1-6-4-15,1 4-4 0,1-3-11 16,0-8-17-16,0 3 7 0,14 12 6 0,-5-12-18 16,2 1 5-16,-2-5-14 0,7 0 10 0,4-5-13 15,0 0 5-15,-10-1-3 0,6 0 6 0,1 0-14 16,23-18 12-16,-18 10-9 0,-1-1 1 15,-3-1-13-15,0 0 11 0,-5-2-17 0,-1 4 0 16,-6 2-12-16,1 1 15 0,-5 1-3 16,-2 4-4-16,0 0-10 0,0 0 8 0,-13-8-12 15,6 8-29-15,-13-2-6 0,10 2-19 16,-5 0-21-16,-4 0-23 0,0 0 12 0,-17 13-72 0,21-12-41 16,3 0-13-16,4 0-38 0,0 2-52 15,1-3 31-15,1 1 28 0,3 1-276 0,0-2 36 16,2 1 35-16,1-1 34 0,1 1 27 15,1 1 31-15,2 0 53 0,9 5 10 0,4 3 2 16</inkml:trace>
  <inkml:trace contextRef="#ctx0" brushRef="#br0" timeOffset="89364.55">29469 2431 214 0,'2'-2'346'0,"0"-1"-46"0,-1 0-13 0,-1 3-33 16,0 0-26-16,0 0-4 0,0 0-12 0,0 0-27 15,0 0-8-15,0 0-30 0,12-14-16 16,-12 14-3-16,1-2-7 0,0 1-28 0,0 1 15 15,0-2-20-15,1 2-10 0,-1-1-13 0,0 0 10 16,1 1-19-16,-2 0 3 0,2-1-8 16,-2 1 22-16,0-1 1 0,0 0-9 15,0 2 7-15,0-2 11 0,2 2 0 0,-2-2 0 0,0 1-5 16,0 1-1-16,1-2 2 0,-1 1 0 16,2 0-8-16,-1-1-2 0,-1 1 3 0,1 0-14 15,0-1-11-15,-1 2 3 0,3 0 3 0,-1 2-7 16,0 1 24-16,8 9 12 0,-3-1-4 15,1 5-1-15,-1 2 20 0,2 6-3 0,-2 3-8 16,-3-1 1-16,1 2-12 0,-1 1-13 16,-1-1 3-16,-1-1-18 0,0-4 15 15,-2-4-15-15,0 1-24 0,0-5-24 0,0-16-37 16,0 11-21-16,0-3-37 0,0-2-23 0,0-6 13 16,0 8-167-16,0-8-78 0,-7 7 31 0,5-10 29 15,2 0 29-15,-3-1-254 0,0-1 39 16,-2-8 6-16,-4 0 32 0,2 0 63 0,-4 2 25 15,4-2 23-15,3 4 50 0,-6 4-20 0</inkml:trace>
  <inkml:trace contextRef="#ctx0" brushRef="#br0" timeOffset="89559.07">29286 2672 1154 0,'-3'0'452'0,"2"-2"-69"16,0 2-46-16,5-1-36 0,2 0-21 15,16-4-39-15,3 2-17 0,7-1-33 0,-3-1-17 16,3 2-29-16,1 0-46 0,1-1-48 0,0-1-6 16,2 0-119-16,-3 0-65 0,0 0 12 15,1 0-240-15,-3 2-102 0,3-2 33 0,-4 2 31 16,4 0 15-16,-7-1 51 0,2 0 21 0,-4 3-26 16,-5-1-2-16</inkml:trace>
  <inkml:trace contextRef="#ctx0" brushRef="#br0" timeOffset="90120.27">30050 2624 595 0,'-2'-1'456'0,"0"-2"-81"0,0 0-49 0,0-3 20 16,2 0-27-16,0-1-29 0,0-1-32 0,0 0-25 15,11-17-33-15,-2 10-8 0,3 0-32 16,3 1-11-16,1 3-32 0,2 0-9 0,2 7-6 15,1-3-13-15,-2 4-19 0,0 3 10 0,-9 0-17 16,19 12 1-16,-13 0-9 0,-3 1 6 16,0 4-1-16,-3 6 11 0,-7-1-12 0,1 4-14 15,-4-14 0-15,0 6 5 0,0 3-9 16,-13 25-2-16,5-22 4 0,-2-5-12 0,-1 2-3 16,1-4-7-16,-1-1-9 0,0-2 2 0,2-3-15 15,4-4 9-15,-1-1-16 0,1-5-13 0,1-1-5 16,4 0-20-16,0 0-12 0,0 0 7 15,-4-15-66-15,10 0 3 0,-1-4-17 0,7-3-15 16,0 3 6-16,4-3 15 0,4 2 14 0,-2-3 15 16,4 3 4-16,1-2 21 0,2 3 22 15,0 2 19-15,-3 3 19 0,-2-1 7 0,0-1 21 16,0 3 20-16,-1 4-3 0,-1-3 34 16,-5 2 7-16,-2 0 17 0,1 3 1 0,-6 1 21 15,-1 0-14-15,-1 2-3 0,1 1-17 0,0 0-2 16,-5 1-18-16,-2 5-4 0,-2-1 6 15,0 2 12-15,-7 9-11 0,-3 1 6 0,-1 4 3 16,2 3 4-16,1 0 8 0,-1 1-23 16,5 2 8-16,-2 2-15 0,5-3-6 15,1 3-6-15,2-2 6 0,2-5-26 0,0-9-24 16,0 3-13-16,17 11-29 0,-9-16-41 0,2-2-15 16,-3-3 9-16,0-3-100 0,-7 0-47 0,14 0-48 15,17-12 28-15,-18 3-240 0,3-6-8 16,-3 2 37-16,-1-2 35 0,1-4 26 0,1 0 51 15,-3-5 4-15,0 2 51 0,1-2 13 16,3 0 7-16</inkml:trace>
  <inkml:trace contextRef="#ctx0" brushRef="#br0" timeOffset="90449.13">30718 2230 433 0,'-2'-6'410'0,"0"0"-72"0,2 2-55 0,0 2-31 15,-2-3-18-15,2 1-35 0,-1 2 11 16,0-1-11-16,0 1-8 0,1 2-33 0,0 0-18 16,1 2 24-16,0 3 11 0,2 0-4 15,3 7-13-15,3 1 0 0,0 1-21 0,2 0-1 16,0-1-6-16,3 1-1 0,0 0-3 16,2-2-10-16,-1 2-21 0,1-1-3 0,2 1-4 15,2-1-7-15,-1 2-8 0,0-2-4 0,-3-2-10 16,-3 3-4-16,1-3-17 0,-7-5 8 0,-1 4-4 15,-3-3-8-15,-1-1-2 0,-2-6-5 16,0 0-6-16,-15 23-34 0,0-13-26 16,0-1-32-16,-6-2 7 0,4-2-118 0,-7-3-53 15,3 2-67-15,8-4 30 0,-5 0-266 0,-1 0 40 16,-1 0 38-16,-21-16 32 0,28 7 29 0,-3-3 43 16,3-3 9-16,0-2 30 0,7 6-3 15,2-6 1-15</inkml:trace>
  <inkml:trace contextRef="#ctx0" brushRef="#br0" timeOffset="90647.16">30736 2242 247 0,'5'-3'523'0,"6"-5"-115"0,0 0 7 0,3 0-53 16,1-3-67-16,3 0-44 0,0-3 4 15,2 2-71-15,3 0-21 0,2 1 6 0,2 2-19 16,4 5-74-16,1-3-49 0,1 4-45 0,-1 1-37 15,-15 2-42-15,12 0-58 0,1 0 13 16,26 16-221-16,-27-7 29 0,-8 0-79 16,-4 0 26-16,-7 2 26 0,-4 4 18 0,-1-7 56 15</inkml:trace>
  <inkml:trace contextRef="#ctx0" brushRef="#br0" timeOffset="90952.98">31463 2510 1079 0,'2'0'485'0,"0"0"-53"0,2 0-45 0,-2 0-54 16,-2 3-51-16,2-2-25 0,-2 3-15 15,0 1 5-15,1 2-25 0,-1 14-18 0,0 4 0 16,0-13-22-16,0 10-16 0,0 3-20 0,0 3-17 15,-9 32-11-15,7-31-2 0,-2-2-46 16,2-3-22-16,0-2-38 0,0-3-29 0,-2-1-34 16,3-9-26-16,1-9 8 0,0 10-59 15,0-3-53-15,0-7-79 0,0 7 26 0,3-2-242 16,1-7 37-16,-4-1 34 0,2-1 31 16,-2-2 29-16,2-1-54 0,-2 0 30 0,2-10 25 15,-2 10 17-15,0-4 32 0</inkml:trace>
  <inkml:trace contextRef="#ctx0" brushRef="#br0" timeOffset="91164.04">31250 2712 905 0,'-2'-3'468'16,"0"3"-37"-16,-2-3-31 0,3 3-31 0,-1-1-35 16,4 0-49-16,1-2-36 0,1 1-22 0,12-5-24 15,5 2-23-15,3 0-24 0,0 3-25 0,2-3-31 16,1 2-44-16,0-1-50 0,4 0 0 15,-2 0-142-15,-2 3-37 0,-3-3-53 0,1 0 20 16,0 1 19-16,-2 3 16 0,-12 0 17 16,7 0-334-16,-1 0 34 0,2 0 76 0,-1 0-3 15,14 12 46-15,-13-9 19 0,2 2 10 0</inkml:trace>
  <inkml:trace contextRef="#ctx0" brushRef="#br0" timeOffset="91750.79">31823 2613 982 0,'-2'-10'365'0,"2"4"-32"16,0-1-41-16,0 0-37 0,2 0-2 0,0 1-26 0,-2-1-19 16,12-14-3-16,-3 9-47 0,5 3 9 15,-3 1-13-15,-2 1-5 0,7 2-19 0,-3 2 1 16,3 0-8-16,-1 3 1 0,-6 0-20 0,18 10-2 15,-11-2-18-15,0 5 0 0,0 3-9 16,-3 4-1-16,-1 1-16 0,0 3 4 0,-5 1-2 16,1 3-21-16,-4-1 8 0,-4-1-14 0,0-15 4 15,0 8-3-15,-14 22-2 0,5-22-1 0,-2-2-11 16,-1-2 6-16,-3-3-4 0,3 0-13 0,-3-2 1 16,1-4-23-16,1-3 6 0,5-2-34 15,8-1 11-15,-10 0 2 0,10 0-80 0,-7 0-11 16,-4-14-1-16,9 9-42 0,2-1 3 15,2-11-10-15,-2 8 9 0,18-17-4 0,-4 8 22 16,1 0 0-16,1 0 17 0,5 1 22 0,1-3 2 16,2 1 16-16,-3 1 21 0,4 0 5 15,-3 2 10-15,3 0 18 0,1 2 19 16,-3 0 27-16,-3 1-9 0,3-1 18 0,-5 1 16 16,-5 3 28-16,3 2-17 0,-5 2 40 15,-4 4-11-15,0-5-19 0,-2 4 31 0,-3 0-38 16,-2 1-7-16,0 2 49 0,-5 2 17 0,3 1 7 15,-12 9 3-15,-3 0 12 0,0 3 2 0,-3 3 4 16,5 0-13-16,-2 6 10 0,2-4-20 16,-1 3-9-16,3 0-8 0,4-1 3 0,-2 6-3 15,2-4-26-15,5-1-8 0,1-2-11 16,3-12-14-16,0 4-23 0,13 14-38 0,-6-20-25 16,9-1-41-16,-1-1 9 0,-1-4-144 0,-5-1-51 15,7 0 24-15,15-15-209 0,-11 5 41 16,-1-2-123-16,-2-7 57 0,-1 0 33 0,3 0 40 15,-2-3 53-15,2 2 37 0,-3-2 22 0,-1-2 14 16,-2 0 14-16</inkml:trace>
  <inkml:trace contextRef="#ctx0" brushRef="#br0" timeOffset="92238.62">32246 2222 425 0,'12'-21'485'16,"-1"1"-79"-16,0 1-60 0,3 1-38 0,0 1-39 16,3 0 10-16,0 1-39 0,2 2-27 0,1 2-16 15,0 4-33-15,9 1-9 0,-6 5-10 16,-12 2-19-16,20 9-2 0,-8 6-10 0,-7 2-3 16,-5 0-19-16,-1 5 3 0,-2 2-29 15,-5-2 3-15,1-1 0 0,-4-10-19 0,0 4 6 16,0 0-17-16,-11 16-2 0,7-20-3 15,1-4 0-15,-2 0-2 0,3-2 10 0,-2 0-7 16,-1-3-3-16,3 2-3 0,-2-1-2 0,1-1-8 16,-2-1-2-16,1 1-9 0,1 0 1 15,-1-2 8-15,2 2-22 0,-2-1 28 0,3 0-27 16,-2 1 2-16,0 0 29 0,3-1-15 0,-5 0-15 16,5-1 9-16,0 0-16 0,0 0 17 0,18 7-6 15,-1-1-4-15,0-2 10 0,1-3-7 16,2 5 6-16,0-1-6 0,-3 2 14 0,0-1-20 15,-1 3 18-15,-3 1-15 0,-4 1-8 16,0-1 9-16,-4 3-16 0,-3-4 28 0,-2-9-4 16,0 11-14-16,-16 9 20 0,5-12-18 0,0 2 18 15,-3-3-2-15,-3 0 5 0,0 0-18 0,0-6 12 16,3 3-5-16,1-1-35 0,-3 1-29 16,3-3 5-16,13-1-101 0,-15 0-40 0,-1 0-92 15,-3 0 27-15,4 0-263 0,3 0 34 16,1 0 38-16,1-8 22 0,4 8 28 0,-3-12 37 15,11 10 25-15,1 2 14 0,3-1 29 0</inkml:trace>
  <inkml:trace contextRef="#ctx0" brushRef="#br0" timeOffset="92474.76">32900 2569 563 0,'5'-1'557'0,"-1"-4"-113"0,2 7-27 16,-3 4-24-16,-1 1-22 0,-2 3-24 0,0 4-7 15,3 3-49-15,-3-7-10 0,0 7-26 0,0 4-31 16,-14 29-25-16,10-27-5 0,-1 6-35 0,0-3-9 16,0 4-35-16,-3-9-33 0,3 1-32 15,1-5-47-15,-1-5-44 0,1-1-35 0,-1 0 6 16,3-5-85-16,0-2-46 0,2-4-74 0,0 0 25 16,2-9-234-16,-5-1-21 0,0 0 38 0,-2-2 33 15,0-8 29-15,2 1 27 0,0 0 23 16,-1-1 32-16,-2 4 27 0,0 1-30 0</inkml:trace>
  <inkml:trace contextRef="#ctx0" brushRef="#br0" timeOffset="92684.82">32614 2663 748 0,'-6'-3'440'0,"-1"-4"23"16,7 5-31-16,0 2-25 0,0 0-21 0,0 0-33 15,0 0-28-15,2 2-50 0,3-1-36 16,1 2-9-16,11-4-18 0,-2 5-37 0,-6-4-27 15,7 0-27-15,4 0-39 0,5 0-48 0,0 0-50 16,28 9 2-16,-21-9-109 0,-16 0-47 16,8 0-57-16,3 0-46 0,29-16 26 0,-21 14-254 15,0-3 38-15,-7-7 34 0,9 8 10 16,7-2 27-16,-2-2 24 0,-2 2 65 0,-8-3 13 16,3 3 13-16</inkml:trace>
  <inkml:trace contextRef="#ctx0" brushRef="#br0" timeOffset="92911.93">33430 2489 1079 0,'0'-3'493'16,"3"-1"-33"-16,-2 4-43 0,1 2-33 0,2-2-40 15,-6 0-45-15,4 5-12 0,0 4-18 0,-2 6 7 16,4 5-8-16,-1 8-13 0,-5 4-21 16,3 5-22-16,-2 1-45 0,1-18-6 0,0 9-13 15,-9 40-12-15,1-32-45 0,4-1-29 16,-1-2-44-16,-1-8-51 0,-4-1-50 0,6-5 7 15,-1 1-132-15,-1-6-73 0,-1-2-69 0,-1-3 30 16,2-3-257-16,-3-2 43 0,3 3 62 16,2-8 39-16,-2-3 10 0,0 1 26 0,2-1-9 15,-3-2 26-15,3 0 81 0,-9-2 8 0</inkml:trace>
  <inkml:trace contextRef="#ctx0" brushRef="#br0" timeOffset="94516.49">1957 4004 363 0,'0'0'368'15,"-17"0"-59"-15,-4 21 8 0,17-21-65 0,1 2-26 16,0-1 5-16,1-1-43 0,0 2 7 16,1-2-30-16,1 0 19 0,2 2-20 0,1 0 9 15,1-1 6-15,3 2 11 0,10 1-10 0,2-1-4 16,3 2-25-16,3 0-3 0,0-1-13 16,2 0-14-16,0 1-15 0,-1 0 3 0,1-1-28 15,4-1-6-15,-5-1-44 0,1 1-2 16,-2-1-142-16,-6-1-96 0,-3-1-71 0,-8 0 26 15,2 0-266-15,-3 0 54 0,6-12 32 16,-13 11 11-16,-2 1 50 0,1 1 33 0,-3 1 10 16,0 1 14-16,-8 5-21 0</inkml:trace>
  <inkml:trace contextRef="#ctx0" brushRef="#br0" timeOffset="94726.6">2009 4288 602 0,'-2'2'497'0,"0"0"-59"16,2-1-54-16,0 2-52 0,4-3-58 0,2 0-23 16,11-3-30-16,5 1-6 0,-11 2-34 0,8 0-43 15,30-7 14-15,-22 3-41 0,6 0-13 16,-3 3-99-16,-1-3-63 0,6 3-63 0,-2-2-67 16,1 2 17-16,-19 1-281 0,10 0 28 0,5 0 30 15,1 0 27-15,0 0 35 0,1 0 24 16,34 10-9-16,-49-10 25 0</inkml:trace>
  <inkml:trace contextRef="#ctx0" brushRef="#br0" timeOffset="95341.18">3187 4182 443 0,'-16'-10'436'0,"2"0"-70"16,5-2-31-16,-2 1-61 0,2 1-2 16,1-2-34-16,2-2 14 0,1 4-33 0,2 0-15 15,3 1-29-15,0 9-13 0,0-11-24 0,17-13-26 16,-4 13 20-16,5 1-5 0,-1 4-19 16,5 0-10-16,-1 3-27 0,2 3 6 0,-13 0-10 0,25 13 9 15,-13-5-15-15,1 0-13 0,-5 3-21 16,1 3 33-16,-3 0-24 0,-3 0 3 0,-1 4-5 15,-5-1-2-15,-2-2-7 0,-3-1-14 16,-2-9 3-16,0 7-7 0,-12 18 15 0,3-15-22 16,-2-1 25-16,1 2-9 0,0-4 1 0,-2-1-8 15,-3-1-6-15,4 0-3 0,-3-2-25 16,2 0-5-16,1-2 15 0,6-4-2 0,0 3 4 16,1-4 5-16,-1 2 0 0,2-3-37 15,1 0-10-15,2 0 10 0,2-1 17 0,-2-2-9 16,4-1 8-16,7-6-1 0,4-2-19 15,-2-1 22-15,4-3 24 0,1-1-15 0,-2 0 2 16,0-3 0-16,2-1 22 0,0 1-38 0,-1 0 21 16,0 1-17-16,0 0-2 0,0 2 22 0,-4 0-19 15,-1 3 15-15,-1 2 19 0,0-1-6 16,-7 8 11-16,0-1-1 0,-2 3 19 0,-2 2 11 16,0 1 21-16,-1 1-4 0,-2 2 1 0,-1 1 10 15,-2 8-6-15,-2 5 7 0,2-3 28 16,-2 3-15-16,0 3 19 0,1 1-9 0,1 2 0 15,3-1-3-15,-1-1-20 0,2 3-5 16,2-14 1-16,0 6-3 0,0 1-1 0,13 17-27 16,-7-20-3-16,2-3-31 0,-1-4-57 0,0-2 7 15,2-2-121-15,1-2-48 0,-10-1-66 16,15 0 25-16,19-13-229 0,-11 5-16 0,-4-1 18 16,0-2 35-16,1-1 46 0,-4-2 21 0,2 2 12 15,-3-2 19-15,3-3 44 0,0 2 27 16</inkml:trace>
  <inkml:trace contextRef="#ctx0" brushRef="#br0" timeOffset="95672.61">3845 3896 754 0,'-1'-11'394'16,"-4"4"-60"-16,3 1 75 0,-1 1-61 0,-1 4-43 15,0 1-19-15,1 0-28 0,-1 1-19 16,1 2-15-16,1 0-34 0,0 2-3 0,-1 0-30 15,1 1-15-15,2 1-9 0,0 0-8 0,0 3-29 16,0 1 7-16,13 18-27 0,-5-15 13 0,0 0-25 16,5-3 7-16,2-4-4 0,2 2-11 15,-1 0-8-15,5-1-8 0,-2 0-6 0,2-2 7 16,2 1-11-16,-4-1 3 0,-1 1-15 0,-2-2 20 16,-5-1-7-16,-5 3-7 0,1-1-1 15,-4-2-4-15,-1 2 11 0,-2-6-10 0,0 0-3 16,-12 22 2-16,-2-10-3 0,-3-2-26 15,0 1-34-15,-3-1 3 0,-1 0-88 0,-5-3-72 0,-1-5-35 16,-3 3-52-16,16-5 27 0,-4 0-280 16,-3 0 38-16,1 0 49 0,-20-17 22 0,19 5 31 15,5-2 26-15,2-5 17 0,2 4 54 16,2-8 13-16,2 0 8 0</inkml:trace>
  <inkml:trace contextRef="#ctx0" brushRef="#br0" timeOffset="95875.66">3782 3780 428 0,'2'-4'550'16,"1"2"-92"-16,0-1-52 0,1-2-41 0,11-1-34 15,-1-3-26-15,5-1-37 0,3-1-29 16,3 1-24-16,-1-1-27 0,2 3-21 16,1 2-24-16,1 0-58 0,5 1-10 0,-3 3-118 15,-3-1-63-15,-1 3-66 0,-13 0 16 0,4 0-270 16,4 0 33-16,20 14 30 0,-21-7 28 15,-1 2 24-15,-1 2 22 0,0 1 21 0,2 1-41 16,1 1 1-16,4-3 38 0</inkml:trace>
  <inkml:trace contextRef="#ctx0" brushRef="#br0" timeOffset="96160.92">4796 3906 744 0,'-1'-4'419'0,"3"0"-14"16,-1-2-7-16,-1 3-60 0,1-1-10 0,-1 1-36 16,1 1-40-16,2 0-22 0,-1 4 11 15,1 0-11-15,8 12-16 0,-5 3-9 16,-1 4 12-16,-1 4-14 0,1 5-17 0,-1-1-2 16,-2 2-14-16,2 1-24 0,-2-4-8 0,-2 1-24 15,0-16 0-15,0 8-8 0,0-1-51 16,0 2-32-16,0-5-51 0,0-3-33 0,0-4-62 15,0-1 12-15,0-9-194 0,0 0 25 16,-2 8-308-16,2-10 64 0,0-4 34 0,0 2 28 16,0-3 30-16,2-11 29 0,-2 11 13 0,0-7 53 15,-16-17-4-15,12 15 65 0,-1 6 12 0</inkml:trace>
  <inkml:trace contextRef="#ctx0" brushRef="#br0" timeOffset="96389.53">4675 4109 1088 0,'-5'0'468'0,"1"0"-21"16,2 0-54-16,-1 0-48 0,0-1-30 0,1 1-33 15,2 0-24-15,2-1-23 0,5 1-29 16,0-2-25-16,14-3-21 0,0 4-12 16,3-4-15-16,2-1-13 0,-1 3-13 0,1 3-38 15,-1-1-47-15,2-1-34 0,2-1 1 0,0-2-112 16,0 4-64-16,0 1-63 0,1-2 24 0,-2 2-281 15,2 0 25-15,-17 0 47 0,9 0 26 16,4 0 8-16,1 0 44 0,33 10 3 0,-28-6 66 16,-2 3-16-16</inkml:trace>
  <inkml:trace contextRef="#ctx0" brushRef="#br0" timeOffset="96938.5">5494 4116 1050 0,'-10'-11'374'0,"2"-2"-46"16,0-1-44-16,-2 2 3 0,6 3-36 0,2-1-22 15,2 2-12-15,0 8-46 0,0-8-13 16,15-7-19-16,-1 5-29 0,1 4 5 0,3 2 9 16,2 1-27-16,-9 3-1 0,5 0-6 0,22 17-21 15,-16-5 8-15,-2 0 7 0,-3 4 6 0,0 0 0 16,-5 3 5-16,-4 1-7 0,-1-2-19 15,-3 0 4-15,-3 0-12 0,-1-9-1 0,0 4-10 16,-11 17 0-16,3-12-9 0,-2-5-1 0,1 0-26 16,-4-1 3-16,1-4-24 0,-2 1-9 0,0 0-22 15,1-1 17-15,3-3 2 0,3-3-53 16,1 0 2-16,3-1-3 0,3-1 0 0,0 0-7 16,0 0 3-16,-6-11-13 0,8 7 1 15,6-12-3-15,2-1 15 0,-1-2-7 0,6 0 23 16,0 1 3-16,2 0 2 0,-1 0 22 0,5-2-5 15,1 1-10-15,-3-2 6 0,1 1 14 16,1 0 11-16,-5 2 5 0,2 1 13 0,1 0 15 16,-4 4 22-16,-2 0 22 0,0 1-5 15,-8 5 17-15,1 3-20 0,-1-2 17 0,-1 4-10 16,-3 2 27-16,-1 0-9 0,0 5 11 16,-1 2 11-16,-4 8 10 0,-2 6 1 0,4 1 2 15,-6 1 1-15,2 1 2 0,2 2-6 0,-2 1 3 16,3-2-18-16,1-1-14 0,0 0 4 15,2-4-18-15,1-2-10 0,0-9-41 16,0 1-45-16,0-1-40 0,13 8 8 0,3-9-135 16,-6-8-43-16,-3 0-64 0,7 0 27 0,3 0-232 15,25-16-3-15,-20 3 40 0,-1 1 30 0,0-4 40 16,-5-2 13-16,1 0 41 0,1-1 8 0,-2 1 32 16,-1-3 9-16</inkml:trace>
  <inkml:trace contextRef="#ctx0" brushRef="#br0" timeOffset="97342.61">6108 3684 818 0,'0'-10'396'0,"0"0"-51"16,0 3-56-16,-2 2-38 0,2-1 14 15,0 2-31-15,-1 0-22 0,2 1-24 0,-2 3-20 16,1 0 44-16,-1 3-18 0,1 1 20 0,-1 4-23 15,-1 9 0-15,-1 0-13 0,0 5 6 16,0 2-12-16,3 2-9 0,-2 1-1 0,2-12-27 16,0 9 8-16,0 3-20 0,0-1-26 15,12 31 12-15,-5-32-16 0,-3-1 1 0,7-3-19 16,-1 0 4-16,2-5-13 0,1 0-4 0,0-6-14 16,2-1 9-16,-2-8-32 0,-7-1 12 15,4 0-12-15,2 0 3 0,4 0-28 0,16-15-4 16,-15 6-8-16,-4-3 3 0,-2-2-20 15,-1 3-5-15,-2-2-14 0,-2-1 4 0,-4 2-4 16,0 3-12-16,-1 0 7 0,-1 9-3 0,0 0-13 16,0 0-9-16,-16-13-7 0,10 13 8 0,-1 1-43 15,-1 0-24-15,-3-1-13 0,-2 0-58 16,-21 12-42-16,16-6-28 0,2-3 28 0,0 7-269 16,1-3 40-16,1-2 34 0,5-1 43 15,3-2 10-15,1 2 23 0,3-3 24 0,1 0 19 16,1-1 40-16</inkml:trace>
  <inkml:trace contextRef="#ctx0" brushRef="#br0" timeOffset="97594.28">6669 3877 977 0,'5'-3'478'15,"-1"2"-65"-15,-1 2-28 0,1 0 0 16,-1 4-1-16,6 12-23 0,-4-2-23 0,-2 7-25 15,2 2-17-15,0 2-19 0,-1 2-12 16,-1 1-43-16,2 0-21 0,-3-3-20 0,-2 2-20 16,1-2-16-16,1-1-17 0,-1-4-43 0,0 1-33 15,0-9-63-15,-1-2-60 0,0-4-62 0,1-1 13 16,0-6-159-16,-1 0 25 0,0 0-348 16,0 0 57-16,3-9 25 0,-4 4 49 0,0-1 41 15,-1 2 53-15,0-2 17 0,-5-8-9 0,-1 0 28 16,0 0 46-16,-1 4-34 0</inkml:trace>
  <inkml:trace contextRef="#ctx0" brushRef="#br0" timeOffset="97788.8">6478 4100 866 0,'-4'-1'521'0,"0"1"-55"0,1 0-45 16,1 1-44-16,1-1-41 0,1-1-36 15,2 0-34-15,5 1-32 0,-1-2-26 0,15 0-22 16,-9 2-15-16,5 0-27 0,27-9-43 15,-16 4-57-15,1-1-3 0,3 0-133 0,-4 1-77 16,5 1-90-16,-1-5 24 0,3 6-278 0,1-2 38 16,-2 4 39-16,1-3 60 0,-3 2-16 0,4 2 50 15,-1-1 15-15,1-1 42 0,-19 2-29 16</inkml:trace>
  <inkml:trace contextRef="#ctx0" brushRef="#br0" timeOffset="98368.92">7366 4032 481 0,'-10'-4'438'15,"-1"-6"-98"-15,1 2-19 0,3 3-36 0,1-1-12 16,0-1-32-16,1 2 28 0,2 2-23 16,-1-2-32-16,3 0-30 0,0 1-20 0,1 4-26 15,0 0-12-15,0-7 1 0,14-11-20 16,-3 11-20-16,2 3-27 0,3 1 18 0,0 3 4 15,-7 0-3-15,8 0-1 0,13 15 0 16,-12-4-14-16,-1 2 11 0,-2 1-6 0,-3 0-4 16,-2 6-2-16,-3 0 7 0,-2 1 6 0,-3 1-29 15,-2-12 10-15,0 4-5 0,-14 19 0 0,6-16-11 16,-2-1-2-16,0-3-19 0,-1 1-8 16,-2-3-29-16,-1-3-20 0,0 1-35 0,1-2 9 15,2-5-47-15,6 1-36 0,-1-3-22 0,6 0 1 16,0 0-20-16,0 0-6 0,-10-11-24 15,11 7 7-15,2-2 17 0,3-9-44 0,0-2-4 16,6 2-15-16,-1-4 8 0,3 2 31 16,3-3 31-16,1 6 75 0,1-2 11 0,-1-2 105 15,2 3 19-15,-2-1 15 0,2 0 28 0,0 0 26 16,-2 0-2-16,1 1 12 0,-3 0 14 0,-1 3 10 16,-4 0 4-16,2 0 15 0,-5 6-1 15,-4 0-16-15,1 3-15 0,-2 0-11 0,-2 2 49 16,-1-1 12-16,-1 4 1 0,0 1 7 15,-1 1-5-15,-6 8 7 0,0 4-6 0,-1 2 6 16,-2 1 4-16,4 2-30 0,0 3 2 0,0-4-8 16,2 3-19-16,0 0-1 0,4 1-21 15,-1-3-4-15,2-11-15 0,0 4-44 0,11 17-18 16,-2-16-35-16,1-5-54 0,3 1-46 0,4-5 10 16,0-2-124-16,1-2-40 0,-9-2-64 0,8 0 30 15,24-15-236-15,-17 6 37 0,-1-2 21 16,0-2 53-16,-2-2 26 0,-6-4 15 0,2 0 52 15,1-1 15-15,-1 3 38 0,-1-4-8 16</inkml:trace>
  <inkml:trace contextRef="#ctx0" brushRef="#br0" timeOffset="98870.26">7889 3600 602 0,'-4'-18'381'0,"4"-2"-20"0,0 11-49 16,0-1-13-16,0-2-38 0,13-12 27 0,-5 12-29 16,4 2-16-16,1 1-13 0,1 6-36 0,2-2-5 15,4 4-22-15,-10 1-7 0,5 0-25 16,21 14-3-16,-15-4-17 0,-4 1-9 0,0 1-9 16,-4 2-11-16,0 4-2 0,-3-2-15 0,-3 2 2 15,-3-2-16-15,-3 1-10 0,-1-9 7 0,0 3-7 16,0 3-7-16,-15 16-6 0,9-17-1 15,0-3-10-15,-4 0 17 0,-1 0-11 0,-1-2-5 16,3-3-11-16,0 0-1 0,-1 0-5 0,3-4 7 16,0 3-4-16,0-3-3 0,2 1-7 15,0-2 13-15,0 2-24 0,2-2 15 0,0 2-7 16,0-2-6-16,1 0-1 0,1 1-2 16,1 0 1-16,0-1-10 0,0 0 3 0,0 0 13 15,14 3 1-15,-6-3 10 0,8 6-9 0,2-3-7 16,-1 4 9-16,3 2-4 0,-1-2 2 15,-4 2 13-15,4 1 16 0,0 0-1 0,-3 2 13 16,-2 2 5-16,-1-3 0 0,-2 0 18 0,-7-2 3 16,-2-1-12-16,-2-8 9 0,0 7-11 15,-13 13 11-15,5-14-18 0,-6 4 8 0,0-3-9 16,-3 1-7-16,-2-1-42 0,-2 0-33 0,-1-4-38 16,2 0 7-16,0 0-142 0,9-3-62 15,-1 0-60-15,0 0 28 0,-3 0-252 0,-9-14 78 16,16 8 31-16,3 1 1 0,3-1 59 0,0 2-4 15,3 0 56-15,3 1 36 0,13-4-10 0,7 0 23 16</inkml:trace>
  <inkml:trace contextRef="#ctx0" brushRef="#br0" timeOffset="99107.89">8495 3869 517 0,'6'-1'509'0,"-2"1"-53"16,-1 2-44-16,2 0-2 0,-1 1-13 0,-1 2-20 15,6 8-23-15,-3 3-41 0,-1 2-26 16,-1 2-20-16,0 0-16 0,-2 3-37 0,0 0 3 16,0-1-38-16,-2 3-16 0,1-2-27 15,1-3 2-15,-2-2-49 0,0-2-37 0,0-16-57 16,0 6-65-16,0 3 7 0,0-2-123 0,0-7-81 16,0 0 24-16,-2 11-323 0,2-14 42 15,-2 0 41-15,2-1 36 0,0 0 8 0,0-2 58 16,0-1-6-16,0 2 26 0,-3-11 23 0,3 16 70 15,-10-22-47-15</inkml:trace>
  <inkml:trace contextRef="#ctx0" brushRef="#br0" timeOffset="99316.5">8387 4045 350 0,'-6'-2'521'16,"2"1"7"-16,0 1-51 0,1 0-35 0,2 0-57 15,-1 0-34-15,1 0-12 0,0 0-40 16,2 0-16-16,3 0-40 0,1 1-15 0,3-2-25 15,14 1-34-15,-10 0-18 0,8 0-47 16,5 0-55-16,31-10-60 0,-20 10 0 0,-1-2-182 16,-4 0-63-16,6-2 23 0,-2 0-310 15,3 2 39-15,1 2 23 0,-5 0 46 0,0-1 27 16,-2-3 38-16,-19 4 25 0,4 0 23 0,2 0 12 16,-4 0 21-16</inkml:trace>
  <inkml:trace contextRef="#ctx0" brushRef="#br0" timeOffset="99846.97">8950 3998 502 0,'0'-5'441'0,"0"1"21"15,2-1-63-15,-1-2-6 0,2 2-56 16,8-6-17-16,4 0-35 0,2 2-25 0,2-1-10 16,0 4-19-16,-1 2-1 0,1 3-41 15,0-1-7-15,-10 2-4 0,4 0-22 0,16 15-26 16,-14-6 1-16,-2 2-18 0,1 3-5 0,-5 7 8 15,0-3-13-15,-2 1-16 0,-1-2 8 0,-2 3-14 16,-2-1 1-16,-2-9-27 0,0 2 11 16,-12 19-4-16,5-16-5 0,-3-1-16 15,2-2-7-15,-1-2-31 0,4 0 8 0,-6-1-31 16,-3 0-16-16,5-6-7 0,0 1-21 0,1-3-15 16,0-1-26-16,2 2-5 0,6-2 11 0,0 0 9 15,0 0 8-15,-6 0-64 0,-1-10-11 16,8 4-6-16,1-1 8 0,7-7 13 0,0-2 1 15,3-3 7-15,1 0 15 0,3-1 10 16,0 4 14-16,3 1-6 0,-1-2 17 16,3 0 24-16,0 2 21 0,-2-1 23 0,1 0 10 15,1 1 5-15,-3 2 38 0,3 0 25 0,-3 1-5 16,-4 0 58-16,-2 3-12 0,-2 3 0 0,-3 2-6 16,-3 0 2-16,-1 4-6 0,-3 0 24 15,0 0 12-15,0 5-8 0,-2-1 20 0,-5 10-13 16,-2 4 1-16,-2 1 3 0,2 0 3 15,0 0 5-15,-1 3-20 0,1-2-26 0,3-1-5 16,-3 1-23-16,4-1 25 0,2-1-26 0,2-5-6 16,1-1-26-16,0-12-7 0,0 7-48 0,0 1-38 15,0-8-69-15,11 15 14 0,4-9-156 16,4-3-63-16,5-2 30 0,2 1-294 16,6-2 40-16,-13 0 64 0,8 0 13 0,5 0 42 0,41-13 14 15,-29 6 69-15,4 1 26 0,5-3-2 16,3 0 4-16,-2 0 78 0</inkml:trace>
  <inkml:trace contextRef="#ctx0" brushRef="#br0" timeOffset="100094.65">10197 3931 1290 0,'-2'-6'480'16,"1"2"-43"-16,0 0-43 0,1 2-53 15,-2 1-17-15,0 2-4 0,2 2-11 0,-3 3-19 16,3-1-15-16,-1 16-10 0,1-1-12 0,0-9-27 15,0 9 20-15,0 2-39 0,0 2-41 16,0 0-13-16,0 1-4 0,0-4-12 0,0 3-31 16,0-5-25-16,0-1-7 0,0-4-99 0,0-2-33 15,0-3-52-15,0-2-57 0,0-7 18 0,0 0-199 16,15 10 31-16,-12-9-307 0,-1-2 40 16,0 0 81-16,-2-2 39 0,2-2 34 0,-2 2-2 15,0-1 52-15,-1-1 23 0,1 3 29 0,-3-4 12 16,-5-6-1-16,-4 1 20 0</inkml:trace>
  <inkml:trace contextRef="#ctx0" brushRef="#br0" timeOffset="100313.24">9933 4070 605 0,'-7'-2'536'0,"2"0"-62"16,1-1-10-16,1 2-45 0,-1-1-20 0,2 1-39 16,0 1 1-16,3 1-38 0,2-2-32 15,2 2-21-15,1-2-21 0,16 4-11 0,-11-3-20 16,8 0-31-16,4 0-21 0,4 0-19 15,2 0-54-15,2 0-31 0,1 0-63 0,0 0-55 16,1 0 6-16,3 0-178 0,-1 0-92 0,1 0 28 16,-1 0-283-16,0 0 51 0,-1 0 23 15,31-5 31-15,-31 3 32 0,-4-1 30 0,-5 0 59 16,-1-1 25-16,-3-3-19 0,-1 4 71 0,-9-2-14 16</inkml:trace>
  <inkml:trace contextRef="#ctx0" brushRef="#br0" timeOffset="100549.37">10635 3925 620 0,'0'-5'504'16,"1"2"-53"-16,-1 0-47 0,1-1-45 0,1 3-39 15,1 1 11-15,0 0 0 0,0 3-13 16,0 1-10-16,7 14-21 0,-3-2-20 0,-1 1-9 16,0 8-10-16,0-1-27 0,-2-2-7 15,0-1-24-15,-4 3-13 0,3-2-26 0,-1-2-22 16,5 1-18-16,-5-4-11 0,0 3-37 0,-1-6-41 15,0-4-64-15,0-1-70 0,0-1 11 0,-1-4-160 16,0-4-70-16,0 0 30 0,0 0-314 16,0 0 59-16,0 0 50 0,14 5 30 0,-8-6 15 15,14-1 64-15,3-4 27 0,7 0 25 16,5-3 5-16,7 5 28 0,5-6 36 0</inkml:trace>
  <inkml:trace contextRef="#ctx0" brushRef="#br0" timeOffset="100997.57">11650 3783 972 0,'5'2'441'16,"-2"2"-14"-16,6 7-22 0,-1 5-17 0,-1 2-4 15,1 4-8-15,0 2-14 0,0 5-28 16,-1-3-33-16,-3 3-31 0,3-1 26 0,-2-2-60 16,2 1-20-16,1-1-25 0,-1-4 1 0,0 1-13 15,0-7-30-15,-2 2-24 0,-1-5-15 0,-1-1-13 16,0-4-78-16,-1-2-37 0,-1-3-53 0,0 0-77 16,1-1 16-16,-2-2-183 0,0 0-77 15,0-4 34-15,0 0-248 0,2 0 84 0,-1-1 40 16,0-2 16-16,0 1 47 0,-1-5 29 15,0-4 29-15,0-3 52 0,0 0-6 0,-10-9 20 16,1 15 10-16</inkml:trace>
  <inkml:trace contextRef="#ctx0" brushRef="#br0" timeOffset="101214.15">11480 4018 1224 0,'-2'-1'450'0,"4"0"-47"0,-1 1-17 15,1-3-46-15,4 2-6 0,0-1-35 0,13 0-30 16,1 2-33-16,1-3-8 0,2 1-23 0,3 1-17 16,5 0-18-16,2 0-51 0,3 0-27 15,-1 0-61-15,-19 1-3 0,10 0-164 0,3 0-99 16,4 0 21-16,0 0-304 0,2 0 29 0,1 0 41 16,-2 0 28-16,1 0 21 0,-1 0 30 15,1 0 41-15,1 0 15 0,2 0 10 0,36 8 2 16</inkml:trace>
  <inkml:trace contextRef="#ctx0" brushRef="#br0" timeOffset="101746.07">12444 4037 1102 0,'-2'-7'432'0,"0"2"-41"15,2-2-65-15,1 1-11 0,2-10-25 16,6 0-49-16,1 0-4 0,3 5-25 0,-2-1-11 15,3 4-28-15,2 0-19 0,3 4-20 0,2 4-7 16,-10 0-12-16,7 0-19 0,19 18-1 16,-19-7-2-16,-4 5 16 0,-1 2-17 0,0 0 13 15,-5 3-11-15,-3 1-16 0,-1-1-7 0,-4-11 3 16,0 6-12-16,-15 21-3 0,4-18-10 16,0-1 3-16,-3-2-26 0,-1-2-16 0,0-3-25 15,-2-1-8-15,1-2-19 0,0-2-22 16,5-3-6-16,-1-2-14 0,6-1 10 15,6 0-41-15,0 0-21 0,-7 0 7 0,7 0-10 16,-8-11-16-16,9 4 12 0,5-6 0 0,2-2-19 16,4 0 2-16,3-5 16 0,5 4-1 15,-3-2 26-15,1-2 18 0,3 1 11 0,-1 1 20 0,2 0 30 16,-1-2 17-16,1 3 13 0,-1 1 25 16,-1-1 30-16,-2 3 32 0,-1 2 14 0,-5 1-9 15,2 1 23-15,-6 3 20 0,-2 3-17 16,-3 3 12-16,-3 1 19 0,0 0 12 0,1 8 16 15,-9 5 10-15,1 0 3 0,-1 8 14 16,-3 1-8-16,-2 2 6 0,4 0-32 0,2-1-7 16,1 1-10-16,1-1-7 0,2 0-34 0,2-1 1 15,1-12-11-15,0 4-10 0,13 17-60 16,-5-17-56-16,3-4-42 0,0 1-55 0,4-2 13 16,0-6-119-16,-4-2-58 0,-2-1-57 0,3 0 30 15,20-13-251-15,-14 5 50 0,0-3 37 0,-1-1 20 16,-5-7 49-16,3 4 18 0,0-6 35 15,0 2 38-15,-3-5 12 0,2-1 19 0,-1 1-4 16</inkml:trace>
  <inkml:trace contextRef="#ctx0" brushRef="#br0" timeOffset="102164.28">12848 3601 628 0,'-5'-9'424'0,"-1"0"-58"16,3 3-50-16,-1 0 59 0,1 3-27 16,2-1-29-16,-1 0-11 0,-1 2-37 0,2 0-38 15,0 0-27-15,0 1-12 0,2 0-16 16,1 0-4-16,1 2-10 0,3 0-6 0,1 1-20 16,10 3-2-16,3 1-26 0,2-1-4 0,1-1-7 15,1 1-6-15,4-5-22 0,1 2 1 16,-2 0-12-16,1-1-3 0,-16-1-10 0,7 0-3 15,2 0-7-15,21-14 13 0,-24 10-9 0,-4-3-4 16,-3 3-11-16,-3-1-4 0,-3 4-13 16,0-1 8-16,-2 0-20 0,-2 2 15 0,-2 0-6 15,1 2-12-15,-3 0 7 0,-3 11-5 16,-2-1 0-16,0 5 8 0,-1 1 2 0,0 4-6 16,1 3 8-16,-1 0 1 0,2 0-9 15,2 0 5-15,1-1 7 0,0 1-17 16,1-1 4-16,3-4-9 0,-2 1-43 0,1-4-43 15,1-11 11-15,0 3-140 0,0-1-62 0,0-1 26 16,0-7-328-16,0 8 48 0,15 4 66 0,-12-10 26 16,9 7 32-16,6-7 30 0,0 1-3 0,5-1 53 15,4 2 29-15,-14-4 2 0,9 0 10 16</inkml:trace>
  <inkml:trace contextRef="#ctx0" brushRef="#br0" timeOffset="102394.45">13609 3791 592 0,'2'2'405'0,"0"3"50"0,1 2-45 0,-1 12 3 15,-2-9-39-15,0 7-6 0,3 27-28 16,-3-32-24-16,0 7-21 0,0 5-53 0,0-1-22 16,0 0-12-16,0 0-32 0,0 0-25 15,-13 17-59-15,11-27-50 0,0-3-64 0,2-1 2 16,-2-3-172-16,2-2-80 0,-2-2 27 15,2-2-282-15,0 0 21 0,4 2 61 0,-3-3 10 16,2-1 30-16,0-1 25 0,2 1 31 0,3-10 12 16,-1 0 16-16,-7 1 18 0</inkml:trace>
  <inkml:trace contextRef="#ctx0" brushRef="#br0" timeOffset="102611.04">13393 3981 477 0,'-7'-1'489'0,"1"-2"20"15,1 2-21-15,0-1-45 0,0 2-22 16,3-1-29-16,0 0-57 0,1-1-28 0,2 0-34 16,2 1-22-16,3 1-35 0,2 0-27 0,14-1-22 15,1-1-9-15,4 1-37 0,2-1-54 16,1 2-62-16,-13 0-63 0,7 0 5 0,7 0-177 16,4 0-84-16,3 0 30 0,0 0-254 15,4 0 36-15,43 12 49 0,-41-4 33 0,-4-4 29 16,-2 2 24-16,-2-1 23 0,-3 1 41 0,0 1-1 15,-2 0 40-15</inkml:trace>
  <inkml:trace contextRef="#ctx0" brushRef="#br0" timeOffset="103230.7">14243 4028 747 0,'0'-3'427'15,"0"2"27"-15,0-2-48 0,1 0-40 16,0 1-15-16,-1-1-28 0,2-2-35 0,2 1-22 16,-1 0-34-16,8-4-5 0,0 0-19 0,3 2-27 15,-1-2-14-15,4 1-16 0,0 2-19 16,1 0-11-16,-5 4-16 0,9-1-23 16,-1 1 6-16,-12 1-28 0,20 10 1 0,-10-2-8 15,0 4-2-15,-3 5-4 0,-1-3 0 0,0 6-3 16,-5-1-16-16,-1 0 1 0,-4 2-1 0,-2-3-4 15,-3-8 1-15,0 3-2 0,0 0-8 16,-15 16-6-16,7-17-9 0,-1-1-3 0,-4-4-8 16,2 1-13-16,0-4-26 0,3-2-19 15,2-1-32-15,1 0-1 0,5-1 10 0,0 0-60 16,0 0 5-16,-7 0-16 0,7 0-3 0,0 0-4 16,-7 0-1-16,7 0 25 0,0 0-12 0,0 0 25 15,0 0 5-15,-8-9 17 0,11 9 20 16,0-2-5-16,1 0 11 0,2 0 11 15,0-1 19-15,9-4-13 0,4-1 10 16,1-2 17-16,-4 1 17 0,4-1 24 0,-1-5 15 16,0 1 14-16,-1 1 11 0,0-1 15 0,0-2 20 15,-3 0 22-15,1 0 2 0,-2 0-10 16,2 2 30-16,-6 1 7 0,-1 0 13 0,1 2-5 16,-5 5 8-16,-4 0-17 0,2 3 2 0,-3 3 4 15,0 0 1-15,-7-2-8 0,3 4 8 16,-8 7 2-16,-1 1-1 0,-1 2 4 0,3 3-21 15,0 1-7-15,-1 2 3 0,1-2-12 16,3 5-6-16,-2-1-4 0,4-2-9 0,1 0-19 16,1-1-1-16,2-2-11 0,2-9-9 15,0 2-31-15,0 3-29 0,15 10-54 0,-7-16-50 16,4 1 11-16,0-4-147 0,-12-2-61 0,15 0 28 16,1 0-298-16,23-16 18 0,-20 9 61 0,4-6 27 15,0 0 34-15,1 2 52 0,3-7 27 16,2-6 26-16,2-3 12 0,-6-2 21 15,0 3 30-15</inkml:trace>
  <inkml:trace contextRef="#ctx0" brushRef="#br0" timeOffset="103641.8">15079 3518 967 0,'2'-6'353'0,"-2"1"-48"0,0 3 30 16,2-3-9-16,-2 2-24 0,0-1-23 16,2 2-23-16,-2-1-20 0,2 0-26 0,-2 3-30 15,0 0 11-15,0 6 9 0,-2-2-11 0,-2 14 14 16,4-7-8-16,-10 28-4 0,6-10-11 16,-2 3-8-16,3-3-21 0,-1 0-14 0,1 1-23 15,1 0 0-15,2-13-12 0,0 5-10 0,0 4-10 16,14 25-2-16,-6-27-13 0,2-5-6 0,3 1-11 15,1-6 14-15,3-5-29 0,-2-1-10 16,4-3-23-16,1-3 8 0,-11-2-34 0,5 0 13 16,16-11-9-16,-15 2 1 0,1 0-12 0,-5-1-1 15,3-1-16-15,-8 2 12 0,-3 1-2 16,-3 1-1-16,0 7-7 0,0 0 1 16,-21-12-10-16,1 8-29 0,-2 3-32 0,8 1 13 15,-4 0-112-15,-7 0-60 0,0 0 26 0,-2 0-339 16,-21 12 37-16,27-7 69 0,1 3 38 15,6-5 30-15,6-2 3 0,2-1 42 0,4 0 21 16,4 0 20-16,6-1 60 0,14 2-8 0</inkml:trace>
  <inkml:trace contextRef="#ctx0" brushRef="#br0" timeOffset="104441.48">15867 3832 835 0,'0'-15'365'15,"14"15"-53"-15,-14 0-2 0,0 0-41 0,27-18 64 16,-23 19-6-16,0 4-15 0,4 8-12 16,1 4-10-16,-3 4-2 0,3 1-22 15,-2 2-21-15,0 3-22 0,-3-6-21 0,2 4-10 16,-1-1-25-16,2 0-19 0,-2-2-18 15,1-3-12-15,-1-2-15 0,-1-7-59 0,-2-1-37 16,0-1-28-16,-2-5-62 0,3 0 7 0,-3 0-132 16,0-3-76-16,0 0 25 0,0-3-272 15,-1 3 5-15,-1-5 35 0,0-1 21 0,-2-8 54 16,0 3 37-16,-5-3 10 0,-1 2 28 16,1 1 19-16,-4 2 11 0,2 2 4 0</inkml:trace>
  <inkml:trace contextRef="#ctx0" brushRef="#br0" timeOffset="104648.53">15721 3987 325 0,'0'0'475'0,"-2"0"-51"16,4-3-65-16,2 3-6 0,-1-3-24 16,13-2-7-16,1-1-44 0,2 0-28 0,3 3-16 15,4 0-45-15,2 0-14 0,3 1-14 0,-2-3-17 16,-12 5-39-16,10 0-11 0,4 0-136 15,0 0-96-15,1 0 14 0,1 0-300 0,1 0-62 16,0 0 43-16,-1 0 46 0,1 0 35 16,3 0 16-16,-2 0 33 0,3 0-27 0,0 0 67 15</inkml:trace>
  <inkml:trace contextRef="#ctx0" brushRef="#br0" timeOffset="105198.51">16717 3950 371 0,'-12'-5'445'16,"1"2"-37"-16,5-1-63 0,-2 3 1 0,4-2-16 16,0 0-24-16,-1 0-20 0,3 0-32 0,0-1-7 15,2 0-31-15,2 1-27 0,0-2-10 16,9-4-12-16,3-2-29 0,3 2 1 0,2 0-24 15,10 4 8-15,-4 1-22 0,0 1-16 0,-12 3 5 16,7 0-22-16,25 15 1 0,-20-6-14 16,-2 4 0-16,-6 5-4 0,-1 1-7 0,-7 1 2 15,-2 1-18-15,-3 1 13 0,-4-10-5 0,0 4-4 16,-18 22-1-16,8-18-18 0,-5-2 7 16,2-1-14-16,-5-2-24 0,5-4-20 0,-4 2-18 15,5-3 5-15,-4-4-51 0,6-3-44 0,2 0-32 16,8-3-28-16,-8 0-9 0,8 0-11 0,-13-12-19 15,15 8 20-15,-1-2-59 0,1-1-22 16,8-10-18-16,1-4-7 0,3 3-12 0,1-1 33 16,2 1 34-16,2-1 114 0,5 1 17 0,-2 0 233 15,1 1 11-15,1 0 60 0,-1 0 1 16,-3 2 31-16,1 0-24 0,-3 1 16 16,-1 3 11-16,-3 1-27 0,-3 0-17 0,-2 9-16 15,-2-2-15-15,-7 3 74 0,0 0 7 0,5 11 3 16,-5-5-11-16,-3 10 0 0,-1 1-17 0,-3 3-11 15,4 0-24-15,1 3-5 0,-2-4-20 16,4 2-7-16,0-3-15 0,0-11-36 16,0 3-44-16,0 2-42 0,17 10 2 0,-7-12-145 15,-3-6-62-15,3-2 22 0,-10-2-270 0,14 0-25 16,1 0 54-16,13-16 30 0,-14 4 28 16,-1-1 25-16,-1 0 26 0,-2-4 18 0,3-4 9 15,0 0 3-15</inkml:trace>
  <inkml:trace contextRef="#ctx0" brushRef="#br0" timeOffset="105566.49">17226 3679 640 0,'-13'-9'432'0,"0"-2"-68"0,-1 1-46 16,8-1 21-16,1-1-38 0,3-5-57 15,2 17-3-15,0-11-21 0,0-2-30 0,20-12-11 16,-7 15-22-16,-1 0-19 0,2 4-18 15,1 1-8-15,1 5-10 0,-16 0-10 0,13 0-13 16,17 16-3-16,-17-4 6 0,-2 2 8 16,-4 2-3-16,-1 2-1 0,-4 1-19 0,-1-5-2 15,-1-4 8-15,0 2-16 0,-10 19 4 0,2-13 0 16,-1-6-11-16,0 2-8 0,0-2-3 0,0-2-6 16,1-3-8-16,2 2 6 0,1-6-2 15,0 1-8-15,2-1 4 0,-2-1-7 0,1 1-10 16,2-2 0-16,-1 1-18 0,3-1-2 0,-2 0 4 15,2-1 0-15,0 0-16 0,0 0 0 16,0 0-18-16,16 5-13 0,-8-5 7 0,0 1-62 16,12-1-41-16,-9 0-28 0,5 0-45 0,6 0-46 15,21-11 23-15,-14 7-263 0,0-1 38 16,1 1 34-16,5 0 26 0,1 4 40 0,-2 0 39 16,5-3 24-16,-20 3 17 0,11 0 5 0</inkml:trace>
  <inkml:trace contextRef="#ctx0" brushRef="#br0" timeOffset="105812.7">18088 3842 942 0,'2'0'434'16,"0"1"-63"-16,0 2-10 0,1 1-9 15,2 10-6-15,1 2-24 0,-1 6-7 0,-3 0-31 16,-1-1-32-16,1 5-9 0,-1-2-21 15,-1-12-22-15,0 5-21 0,0 1-36 0,0 3-28 16,0-4-32-16,0-3-49 0,0-3-71 0,0 0 2 16,0-4-164-16,0-7-121 0,0 7 31 0,0-7-251 15,0 0 54-15,0 0 36 0,0 0 32 16,0 7 15-16,4-3 30 0,-8-3 24 0,1-1 17 16,-3 0 23-16,-2 0 16 0</inkml:trace>
  <inkml:trace contextRef="#ctx0" brushRef="#br0" timeOffset="106012.74">17817 4100 403 0,'-5'0'699'0,"0"-2"-134"15,5 0-48-15,0-1-81 0,2 1-35 0,3 2-50 16,1-3-31-16,18 0-47 16,4 1-15-16,-2-3-48 0,4 2-14 0,0-1-41 15,1 0-37-15,-1 1-65 0,-3-2-100 0,3 3 5 16,-5-3-154-16,2 4 18 0,-2-3-319 15,-1-1-22-15,0 1 34 0,-1 0 48 0,2 0 27 16,4 2 45-16,3-1 34 0,3 3 13 0,6 0-24 16,-18 0 44-16</inkml:trace>
  <inkml:trace contextRef="#ctx0" brushRef="#br0" timeOffset="106704.76">19485 3912 748 0,'-4'0'308'0,"-1"-2"-19"0,0 1 16 0,1 1-3 16,2-3-38-16,-1 0 13 0,0 0-11 0,0 1-5 16,1-1-39-16,2-1-29 0,2-1-12 0,7-6-36 15,4 2-17-15,2-1-11 0,4 0 4 16,2 4-25-16,1 0-11 0,-1 4-6 0,-10 2 1 16,6 0-24-16,20 17 6 0,-18-4 2 0,-2 3 12 15,-3 3-13-15,-4 2 5 0,-3 3-11 16,-6 1 5-16,-1-13 4 0,0 5-16 0,-12 28-3 15,2-22 1-15,0-2-8 0,-2-1 0 0,-4-1-14 16,2 0 13-16,-2-4-31 0,2-2-17 16,-1-4-40-16,5 0 4 0,-2-3-76 0,6-5-31 15,6-1-55-15,-7 0-47 0,7 0 27 0,-10-15-120 16,12 0-101-16,6-5 36 0,-3-1 31 0,5-2-46 16,2 0 39-16,-1 3 21 0,4 0 25 15,0-1 17-15,3 2-3 0</inkml:trace>
  <inkml:trace contextRef="#ctx0" brushRef="#br0" timeOffset="106923.9">19738 3916 265 0,'21'-16'226'15,"1"2"-7"-15,-2 0-8 0,-2 1-2 16,-4 4 15-16,0 1-29 0,-5 1 1 0,-3 3-7 16,-1 2-1-16,-1 0 13 0,-4 2 13 15,-2 4-11-15,-2 2-24 0,-7 6 63 0,0 2-17 16,-3 3 3-16,1 0-11 0,-1 3-12 16,3 4 10-16,-1-2-13 0,0 2-19 0,2 1-32 15,3 2-18-15,1-3 3 0,4 0-30 0,2-13 11 16,0 4-32-16,18 17-23 0,-4-18-42 0,4-2-38 15,2-3-49-15,4-6 6 0,5-1-141 16,-14-2-41-16,7 0-55 0,26-10 30 0,-20 1-250 16,-3 0 40-16,0-5 35 0,-2-1 21 15,-4-1 12-15,1-2 29 0,-6-1 34 0,1 1 10 16,-5-2 26-16,-4 0 23 0</inkml:trace>
  <inkml:trace contextRef="#ctx0" brushRef="#br0" timeOffset="107452.33">19990 3625 303 0,'0'-4'413'0,"0"1"-69"16,0-1-26-16,0 2-32 0,2-3-14 15,-2 2-34-15,-1-2-18 0,0 1-2 0,1-2-45 16,0 2-20-16,1-3 15 0,-1 7 5 0,0 0-27 16,0-7-4-16,0 7-19 0,0-8-21 15,0 2-8-15,0 6 1 0,0-7-28 0,0 7 14 16,0 0 0-16,10-11-31 0,-7 10 2 0,2 1 4 16,0 0-9-16,2 1-14 0,0-1 21 15,3 0-1-15,5 0-15 0,2 0-11 0,4 0 14 16,1 0 1-16,22-9-10 0,-20 4-14 0,-2-3 5 15,-4 0 6-15,2-1-13 0,-1 0-7 16,-2-2-11-16,-3 1 14 0,-1 2-14 0,-1 0 8 16,-2 0-16-16,-4 4 11 0,-1-1-8 15,-3 2 10-15,2 0-1 0,-3 2-25 0,-1 1 18 16,1 3 2-16,-3 1 10 0,0 1 5 0,1 2 10 16,-3 7-3-16,-3 5 4 0,3 1 3 0,-3-1 11 15,6 2 16-15,-4 0-4 0,1 4-1 0,0-4 7 16,-1 4 0-16,3-4-2 0,0 3-11 15,-1-1-9-15,1 0 5 0,-1-1-11 0,1-2-4 16,0-2 3-16,0-4-49 0,0-3-37 16,-3 4 6-16,4-5-112 0,-2-2-48 0,0-2-52 15,1-4 25-15,2-2-309 0,0 0 60 16,0 0 29-16,3 5 33 0,-1-7 26 0,-1 0 14 16,1 0 23-16,2 0 25 0,9-8 61 0,6 0-5 15</inkml:trace>
  <inkml:trace contextRef="#ctx0" brushRef="#br0" timeOffset="107766.68">20950 3829 530 0,'5'-5'472'0,"-1"-1"-84"0,1 2-40 0,-1 2-45 15,-1-1-39-15,0 3-31 0,0 1-26 16,0 3 55-16,5 9-18 0,-1 3 1 0,-2 4-9 16,-1 2-8-16,-3 8-10 0,0-2-16 15,-1 4-23-15,0-16-17 0,0 5-9 0,0 5-20 16,0 2-9-16,0-1-19 0,-12 26 0 16,11-33-23-16,-3-3-20 0,3-5-49 0,0-3-52 15,0-4 4-15,-1-3-171 0,1-2-53 0,3-2 23 16,-1 0-291-16,0-3 45 0,1-1 38 15,3-12-31-15,-1-1 35 0,0-2 28 0,-4 0 45 16,0 12 21-16,0-4 49 0,-13-15-8 16,6 12-19-16</inkml:trace>
  <inkml:trace contextRef="#ctx0" brushRef="#br0" timeOffset="107970.22">20780 4035 477 0,'-5'1'485'15,"1"0"-7"-15,2-1-48 0,1 0-62 0,-1 0-45 16,4-2-32-16,2 1-37 0,14-5-37 16,2 3-22-16,0 2-17 0,4-4-20 0,1 0-19 15,3 1-37-15,2 1-38 0,2-1-6 0,-2 1-113 16,-1-1-40-16,3 0-65 0,0 3 15 16,-14 1-206-16,6 0-110 0,6 0 15 0,2 0 35 15,3 0 17-15,2 0 26 0,2 0 20 16,2 0 52-16,2 0-14 0</inkml:trace>
  <inkml:trace contextRef="#ctx0" brushRef="#br0" timeOffset="108617.97">21722 3917 560 0,'-5'0'300'0,"-1"-1"-22"0,3 1-9 15,-1-1-3-15,1 0-11 0,2-1 14 0,-1-1-32 16,1 1-33-16,1 1-15 0,0-3-38 0,2 0-16 16,1 1-14-16,1-1 3 0,0 0-13 15,9-3 1-15,2 0 5 0,0 3-35 0,-2 3 10 16,-4 1-3-16,5 0-5 0,18 16 3 0,-15-9 1 15,-1 4-23-15,-1 3-2 0,1 0-19 16,-4 1 18-16,0 2-18 0,-4 0 2 0,-2 0-2 16,-3 0-2-16,-2-2-14 0,-1-15 3 15,0 11-11-15,0 2 9 0,-13 16-6 0,4-17-4 16,-2 0-1-16,0-1-11 0,0-3 1 0,0-2-67 16,-1 1 3-16,-2-2-24 0,5-5 12 15,0 1-10-15,-1 2-30 0,3-3 16 0,2 2-14 16,0-2-13-16,0 0 0 0,5 0-9 0,0 0 10 15,0 0 1-15,-3-5 4 0,6 3-8 0,-1-2 4 16,11-4 9-16,2-4 3 0,2 0 1 16,4-4 19-16,-2 2 0 0,2-2 21 0,2-1 15 15,3 2 15-15,0-3 21 0,-2 0 13 0,3-1 22 16,-1 2 7-16,-1 3 17 0,-5-3 15 16,-1 2 23-16,0 1 20 0,-4 1 24 0,-1 2-16 15,-6 0-9-15,0 6 4 0,-3 1-11 16,-4 2 27-16,-2 4 0 0,-1 0 9 0,-2 3 12 15,-5 10 9-15,-1 1 4 0,-1 1-11 0,3 2 9 16,-3 4-18-16,-1-3-3 0,5 5-3 16,1-2-2-16,1-3-18 0,2 1-20 0,3-2 3 15,0-10-10-15,0 4-22 0,0-1-3 0,16 15-34 16,-10-18-35-16,0-3-40 0,6 2-50 16,4-2 10-16,-2-6-120 0,-1 1-61 0,-3-1 25 15,4 0-256-15,3 0 44 0,18-11 35 0,-16 4-47 16,-2 0 56-16,4 0 23 0,-4-2 36 0,3 0 21 15,1-2 21-15,1-2 15 0,1 3 14 16</inkml:trace>
  <inkml:trace contextRef="#ctx0" brushRef="#br0" timeOffset="109982.17">22554 3384 507 0,'14'0'398'0,"-14"0"-40"0,0-14-63 15,0 14-12-15,0 0-48 0,0 0-9 16,0 0-19-16,0 0-9 0,0 0-23 0,19 17 16 15,-28 2-13-15,2 2 5 0,-1 5-3 16,0 2-19-16,0 0-1 0,-1-2-13 0,2 1-6 16,1-1-18-16,1 0-14 0,1-1 5 0,1-1-22 15,1-2-13-15,1-2 10 0,1-6-28 16,0-14 9-16,0 11-15 0,13 9 0 0,-2-13-5 16,3-2-3-16,-1-5-11 0,-2 0 3 15,4 0-18-15,23-14 7 0,-17 5-2 0,-2-2-10 16,-1-1-16-16,-2-2 12 0,-1 1-12 15,-4 0 9-15,-2-1-3 0,-3 5-6 0,-1 2 0 16,-1 2-1-16,-4 2 4 0,0 3-3 0,0 0-8 16,-7-3 7-16,1 6-10 0,-7 3 2 0,-8 2-24 15,-1 0-14-15,-1 2 5 0,2 2-65 16,-1-1-24-16,3 2-24 0,5-3-33 0,-2-1-26 16,4-2-22-16,7 0 21 0,3-4-177 0,2-3 30 15,0 0 31-15,15 7-85 0,4-6 6 16,3 1 26-16,1 1 43 0,3-2 24 0,1-1-31 15,3 0-4-15</inkml:trace>
  <inkml:trace contextRef="#ctx0" brushRef="#br0" timeOffset="110230.33">23242 3718 699 0,'4'2'433'0,"-1"2"23"15,1 0-40-15,3 11-22 0,-3 6-35 0,-1 2-18 16,0 0-33-16,-1 8-22 0,1-5-14 0,-1-1-27 16,2 4-42-16,0 0-6 0,0-3-15 15,0-6-42-15,-1 3-31 0,1-4-60 0,-2-2-57 16,1-6 1-16,0-4-119 0,2-5-54 16,-3-1-57-16,3-1 24 0,-2 0-251 0,-3 0-36 15,1-9 42-15,-1 2 9 0,-2 2 58 16,-1-11 23-16,3 9 14 0,-11-13 31 0,2 8 22 15,-2 3 12-15</inkml:trace>
  <inkml:trace contextRef="#ctx0" brushRef="#br0" timeOffset="110428.37">23049 3957 483 0,'-5'1'553'0,"1"0"-62"15,0-1-70-15,2 0-66 0,3-1-26 16,1 0-50-16,4-1-29 0,16 0-27 15,1-3-17-15,3 0-40 0,4-3-62 0,1 6-10 16,4-3-126-16,-5 1-42 0,0-2-53 0,1 2-77 16,-1-1 18-16,1 0-277 0,1 2 34 0,2 0 13 15,0 3 38-15,-2-2 24 0,1 2 11 16,-1-1 15-16,2 1 25 0</inkml:trace>
  <inkml:trace contextRef="#ctx0" brushRef="#br0" timeOffset="111001.9">23970 3868 309 0,'-1'-2'534'0,"-1"-4"-109"16,-1 4 5-16,1-2-17 0,0 1-16 0,0 0-33 15,1-2-39-15,1 1-26 0,-1 0-49 16,1 0-27-16,1 0-15 0,3-1-33 0,6-4-4 15,1 1-19-15,5 1-28 0,2 0-16 16,1 3 1-16,1 2-23 0,-9 2-10 0,4 0-5 16,19 12-10-16,-15-2-3 0,-2 0-13 0,-2 1 2 15,-1 2 4-15,-3 2-11 0,-4-1 1 0,-2 3 2 16,-3-2-1-16,-2-8-8 0,0 4-4 16,0 0-1-16,-16 14-3 0,6-13-13 0,-3 1 9 15,-1-2-16-15,2-3-20 0,-3 0-25 16,3-6-12-16,-1 6-4 0,3-6-33 0,-1-2-9 15,3 1 1-15,2 1 11 0,1-1-40 16,5-1-27-16,0 0 5 0,0 0-1 0,0 0 11 16,0 0 7-16,-13-11 3 0,15 7 13 0,7-6 8 15,2-2 8-15,1-1 9 0,5 1 12 0,0-4 11 16,2 1 10-16,2-2 2 0,-4 2 21 16,4 0 0-16,-3-2 5 0,2 2 8 0,1 0 30 15,-2-2 5-15,1 2 26 0,-2 1 12 16,-3-1-6-16,-2 5 30 0,-2 0 9 15,-4 5 10-15,-3 3-37 0,-1 1 24 0,-3 1 27 16,-3 6 9-16,0-1 3 0,-6 10 7 0,0 2 11 16,-3 5-3-16,3-1-17 0,-3 1 9 15,1 0-24-15,4 0-5 0,1-1-13 0,2-1 2 16,4-6-25-16,0-5-17 0,0 1-43 0,11 12-37 16,-3-14-66-16,6 1 9 0,-1-6-94 15,0-3-42-15,-4 0-42 0,5 0 24 0,19-13-168 16,-13 5-92-16,1 0 36 0,-4-6 35 15,0 0 20-15,-1-1 8 0,-2 0 31 0,0-2 47 16,-1 2 9-16,-2-4 9 0</inkml:trace>
  <inkml:trace contextRef="#ctx0" brushRef="#br0" timeOffset="111295.7">24522 3350 943 0,'-1'-5'409'0,"0"2"-44"0,0 2-29 0,-1 1-36 16,1 0-2-16,0 1-21 0,0 3-22 0,0 0-10 15,-1 4-9-15,0 11-20 0,2 0-4 0,-1 2-16 16,1-13-17-16,0 9-5 0,11 17-31 16,-6-15-14-16,6-3-3 0,1 1-3 0,2-2-17 0,3 0-10 15,0-3-7-15,4-2-8 0,1-2-32 16,0-1-35-16,1-6-31 0,0 0-47 0,-1 2 7 15,-2-3-113-15,-11 0-33 0,4 0-52 16,-1 0-54-16,15-15 30 0,-17 11-229 0,-2-2 11 16,-2 2 46-16,-1 0 30 0,-2 0 32 15,-3 0 7-15,2 2 23 0,-4-2 21 0,2 1 21 16,0 3 32-16</inkml:trace>
  <inkml:trace contextRef="#ctx0" brushRef="#br0" timeOffset="111518.79">24781 3492 497 0,'-4'-4'437'0,"1"3"-76"0,0-1 2 16,1 1-30-16,-1 0-18 0,1 1-10 0,-1 2-5 16,1 1-13-16,0 2-14 0,-4 9-23 15,3 2-2-15,0 2-21 0,1 1-23 0,1 4-10 16,0 0-32-16,1-2-12 0,-2 4-27 16,2-14 1-16,0 6-17 0,0 2 3 0,0-1-21 15,0 0-38-15,0-2-52 0,0-3-76 0,0-2 7 16,11 7-129-16,-11-11-72 0,3-5 24 15,1 2-313-15,0-1 29 0,0-2 56 0,0 0 18 16,0 0 56-16,2-1 10 0,-1 0 51 0,3 0 9 16,0 0 16-16,1 0 12 0</inkml:trace>
  <inkml:trace contextRef="#ctx0" brushRef="#br0" timeOffset="111757.03">25182 3745 1148 0,'7'6'470'0,"3"7"-36"0,-2 1-34 16,-1 1-32-16,0 2-16 0,-2 3-24 0,0 0-28 15,-1 4-31-15,-1-5-21 0,1 2-20 0,-4-1-21 16,0-1-25-16,2 0-19 0,-1-1-9 16,0-4-46-16,-1-2-48 0,0-12-58 15,0 7-56-15,0 0 5 0,0-1-172 0,0-6-72 16,0 0 26-16,0 6-293 0,0-6 64 0,0 0 19 15,-6 8 40-15,4-8 45 0,-1-1-3 0,0 0 33 16,-1 0 32-16,-1-4 17 0,0 5-3 16</inkml:trace>
  <inkml:trace contextRef="#ctx0" brushRef="#br0" timeOffset="111960.57">25087 3957 249 0,'-4'-2'710'0,"0"0"-134"0,1-1-63 0,1 1-46 15,2-1-52-15,2 1-58 0,0 0-37 16,3-1-48-16,9-2-19 0,2-3-37 16,4 1-25-16,0-1-45 0,2 2-43 0,1-3-50 15,1 1-63-15,1 6 1 0,4-3-138 0,-1-1-77 16,4 0 24-16,-3 4-292 0,1-2-16 0,2 1 37 16,3 1 33-16,2-2 30 0,-1 1 25 15,-17 3 49-15,9 0 19 0,6 0-46 0</inkml:trace>
  <inkml:trace contextRef="#ctx0" brushRef="#br0" timeOffset="112514.1">25886 3872 504 0,'-3'-5'543'0,"-6"-6"-68"15,3 1-49-15,3 2-39 0,2-1-34 0,1 0-28 16,0 9-29-16,0-11-27 0,18-14-26 15,-6 12-38-15,4 2-14 0,3 3-30 0,5 1-3 16,1 3-21-16,2 2-15 0,-14 2-7 16,7 0-8-16,22 12-22 0,-20-4-6 0,-1 7 8 15,-3 2-4-15,-2-1-2 0,-5 4-11 16,-3-1 4-16,1 2-19 0,-6-1-8 0,-2-1 22 0,-1-7-16 16,0 4 1-16,-16 17-17 0,9-19 12 15,-3 1-17-15,-1-2-12 0,0-6-15 0,0 2-8 16,1-4-25-16,1-1-34 0,0-3-33 15,3 0-24-15,0-1 12 0,6 0-71 0,0 0-45 16,0 0-14-16,-7 0-8 0,-1-14-21 0,9 8-8 16,4-9 26-16,2 1-49 0,2-3-9 0,5 0 36 15,4-2 33-15,-3 2 90 0,3-1 15 16,-2 1 66-16,2-2 57 0,-2 2 32 0,4 2 25 16,0-2 13-16,-1 1 16 0,2 2 9 0,0-2 27 15,-5 4 17-15,1-2-12 0,-1 6 54 16,-3-1-10-16,-6 0 8 0,-2 5-31 0,-3 0 13 15,0 3 0-15,-4 2 12 0,-1 1 0 16,-9 8 11-16,-1 2-5 0,2 3 0 0,-3 2 7 16,1 3-32-16,-2 1 16 0,3 0-27 15,0-1-6-15,2 2-29 0,3-1 13 0,3-1-27 16,0-4 5-16,4-3-14 0,0-13-8 16,0 12-30-16,15 13-44 0,-5-16-29 0,0-4-59 15,1-3-28-15,2-1 11 0,-2-1-128 0,-2 0-80 16,7 0 30-16,3 0-203 0,28-12 48 15,-17 4 35-15,-2 3-63 0,3-2 13 0,3-3 32 16,2 2 28-16,6-3 36 0,1 1 24 0,2-2 20 16,5-2 21-16</inkml:trace>
  <inkml:trace contextRef="#ctx0" brushRef="#br0" timeOffset="112749.74">27284 3687 1314 0,'1'0'416'0,"1"1"-28"0,-1 2-6 16,0 2-34-16,0 3-24 0,2 10-33 16,-1 3-4-16,0 3-33 0,1 0-15 0,0-1-28 15,1 4-21-15,0-1-14 0,3-4-13 16,-2-2-31-16,1 2-19 0,1-3-16 0,-3-5-60 16,-1-1-45-16,-1-3 1 0,0-1-159 0,-2-6-69 15,0 1 22-15,1-2-354 0,-1-2 37 16,-3 0 58-16,1-2 4 0,-2 0 58 0,-2 0 35 15,0-1 24-15,1 2 24 0,-15-2 11 0,-1-2 12 16,-3 0 1-16</inkml:trace>
  <inkml:trace contextRef="#ctx0" brushRef="#br0" timeOffset="112924.71">27052 3955 244 0,'-3'-2'625'0,"2"-1"-102"15,1 3-58-15,3-3-52 0,1 1-44 0,2 0-29 16,13 0-41-16,1-4-37 0,1 3-22 0,3-3-41 15,2 1-37-15,1 0-59 0,1-2-67 16,1 2-6-16,-1-2-153 0,0 1-64 0,4 1 16 16,-3 1-286-16,4 0 35 0,1 1-34 15,3-2 16-15,2 2 27 0,5-1 50 0,-7 3 73 16,7-2-30-16,-8 1 26 0</inkml:trace>
  <inkml:trace contextRef="#ctx0" brushRef="#br0" timeOffset="113512.78">27793 3841 296 0,'-5'-4'493'0,"1"1"-24"0,1 0-57 0,0-1-35 16,1 0-12-16,0 1-30 0,1-3-48 0,2 1-27 15,0 1-17-15,1-1-21 0,0 0-20 0,-2 5-20 16,5-10-14-16,6 0-17 0,-1 1-13 15,-2 2-28-15,6 0-3 0,-2 4 1 0,2 2-13 16,-3 1-17-16,-3 0-14 0,6 0 2 16,22 18-10-16,-18-6-7 0,2 2-5 0,-2 1-7 15,-2 2 10-15,-1 1-9 0,-5 0-12 0,-2 0 8 16,-3 1-6-16,0-2-1 0,-5-8 3 16,0 2-16-16,0 3 5 0,-13 13 5 0,5-15-8 15,-2 0-16-15,-1-6-11 0,-4 2-22 0,0-3-15 16,3-2-25-16,1 1-10 0,0-2 7 0,4-2-49 15,7 0-32-15,-8 0-1 0,0 0-9 16,-1 0-10-16,-11-14-6 0,14 8-3 0,2 0-3 16,4 0 16-16,2-2-7 0,-2 1 21 0,15-11 15 15,-2 2 4-15,3 0 21 0,2-1 25 16,-1 2 26-16,2-1 20 0,3 0 8 0,2-1 16 16,0 2 40-16,0-2 11 0,0 2 18 0,0 1 3 15,-1 2 42-15,0-1 6 0,-5 2-1 0,-1 1 16 16,-4 5-34-16,-4 0 15 0,-1 3-9 15,-5 2 30-15,-3 0 37 0,-2 5 6 0,-2-1-4 16,-6 11 0-16,0 2-13 0,-2 0 18 0,-2 1-19 16,2 1 1-16,-1 2-11 0,3-1-10 15,1-2-7-15,1 5-20 0,4-4-8 16,0 0-11-16,4-9 9 0,0 2-11 0,15 13-15 16,-4-14-23-16,1-1-32 0,4-4-43 15,0 0-55-15,4-4 9 0,-13-2-135 0,6 0-56 16,3 0 24-16,19-17-249 0,-17 6-33 0,0-3 35 15,-2-3 31-15,3-1 44 0,-3 1 45 0,4-4 25 16,2-2 16-16,0-3 19 0,2-3 13 16,-2-3-5-16</inkml:trace>
  <inkml:trace contextRef="#ctx0" brushRef="#br0" timeOffset="113913.4">28508 3244 280 0,'14'-13'519'0,"0"4"-107"0,-2 0 20 15,-5 5-58-15,-1-2-9 0,-2 3-58 0,-1-1-29 16,-2 1-48-16,-1 3-2 0,0 5-2 16,-2-1-17-16,-4 18 17 0,-2 0 10 0,-3 2-18 15,1 5-16-15,2 0 7 0,-2 0-24 16,2 3-7-16,1 1-37 0,1-3 2 0,1 1-22 15,4 3 12-15,1-19-38 0,0 6-13 0,12 22-10 16,-3-22 14-16,-2-4-12 0,6-2-6 16,1-4-10-16,2-4-5 0,1 0 17 0,3-6-23 15,-10-1-9-15,6 0-24 0,21-11-26 16,-15 4-1-16,-3-4-5 0,-2 0-5 0,-2 1-10 16,0-1-8-16,-3 1 10 0,-6 2-6 0,-2 1-28 15,-4 7-4-15,0 0-16 0,-12-11-16 16,3 10-5-16,-11-1-25 0,10 2 11 0,-5 0-68 15,-4 0-43-15,-1 0-34 0,-19 13 26 16,19-12-191-16,3 3-120 0,5-1 43 0,2 2 65 16,4-2 32-16,2-1 30 0,3 1 15 0,2 0 27 15,3 2 44-15,13 4 13 0,4 2 11 16</inkml:trace>
  <inkml:trace contextRef="#ctx0" brushRef="#br0" timeOffset="114156.05">29075 3650 470 0,'5'-2'526'16,"-2"3"-94"-16,1 0-46 0,-1 1-5 0,2 4-18 15,2 7-23-15,0 3-25 0,-3 2-13 16,0 4-34-16,1 0-33 0,0 0-16 0,-3 6-34 16,1-2-3-16,0 1-35 0,0 1 7 15,0 1-22-15,-1-4-49 0,0-6-38 0,1 1-47 16,-3-2-31-16,0-6-23 0,1-2 5 0,0-1-119 15,-1-6-60-15,0-3 21 0,0 0-217 16,-5 0-79-16,3 0 28 0,1-2 54 0,-1-1 31 16,-2-1 25-16,-3-8 13 0,-2 0 25 15,-1-3-24-15,-1 2 4 0</inkml:trace>
  <inkml:trace contextRef="#ctx0" brushRef="#br0" timeOffset="114357.6">28894 3880 860 0,'-2'-2'612'0,"1"1"-61"16,0-1-67-16,3 0-35 0,-1 1-43 0,3-2-52 16,2 2-48-16,13-3-22 0,0 0-24 0,5 3-40 15,3-3-25-15,-2-1-53 0,6 1-65 16,-1-2-69-16,-1 0-77 0,0 1 7 16,3 0-169-16,-1-2-73 0,0 2 30 0,3 2-268 15,1 1 42-15,-1 2 41 0,-16 0 40 0,10 0 23 16,2 0 26-16,5 0-1 0,-3 0 17 15,-2 0 40-15</inkml:trace>
  <inkml:trace contextRef="#ctx0" brushRef="#br0" timeOffset="114687.48">29593 3780 1256 0,'-3'-6'543'0,"-1"0"-59"0,2 2-79 0,1-1-33 0,1-2-57 15,2 2-32-15,5-7-25 0,5-3-42 16,1 3-14-16,4-3-33 0,2 6-15 0,-2 1-3 16,4-1-38-16,0 1-2 0,-2 6-9 0,-9 2-20 15,3 0-9-15,18 11 0 0,-16 0-21 16,-1 3 4-16,-5 3-13 0,-1 3 4 0,-4 0-12 16,-4 4 6-16,0-15-7 0,0 8 8 15,-12 21-11-15,3-17-12 0,0-5-2 0,-5 4-1 16,2-6-16-16,-5 1-24 0,4-5-1 0,2 0-21 15,-3-4-10-15,2-6-44 0,5 5 9 16,-2-5-110-16,9 0-30 0,0 0-54 0,-8 0-5 16,8 0 30-16,-8-13-215 0,10 9 36 15,3-8-36-15,4 0 27 0,2-3 31 0,2-3 31 16,0 0 57-16,4-2 18 0,1 2 11 16</inkml:trace>
  <inkml:trace contextRef="#ctx0" brushRef="#br0" timeOffset="114925.11">29992 3659 710 0,'11'-9'348'0,"-2"4"0"0,-2-1-45 16,-3 2 62-16,-1 0-43 0,-1 1-20 16,-2 1-16-16,-2 1-15 0,-1 0-21 0,-1 2-9 15,-3 1-35-15,-8 9 1 0,-1 0-9 16,-2 4-9-16,-1 2-15 0,4 1-20 0,1 0 9 16,1 2-33-16,1 5 8 0,-1-2-35 0,4 2-6 15,3-1-14-15,6-1-1 0,-2 0-12 0,2-12-10 16,13 19-14-16,-2-10-11 0,3-6-25 15,-1-7-53-15,3-1-45 0,2 0 8 0,-6-6-156 16,-12 0-95-16,14 0 28 0,16-12-288 16,-16 5 76-16,-4-2 24 0,-1-2 21 0,1 0 46 15,-1-4 38-15,-3 1 25 0,6-6 24 16,1 0 16-16,2-1 21 0,1-1 3 0</inkml:trace>
  <inkml:trace contextRef="#ctx0" brushRef="#br0" timeOffset="115273.54">30158 3398 394 0,'-2'-2'387'0,"-2"-1"-70"0,3 1-35 16,-1 0-47-16,2 0-22 0,-2 2-26 0,0 0-11 16,0-2-21-16,2 2-8 0,0 0-20 0,0 2-9 15,0-2 11-15,0 1-12 0,0 1 9 16,2 0-15-16,0 0 27 0,3 0 24 0,1 0-9 15,12 3-22-15,3 0-2 0,0 0-22 16,4 2-7-16,2 0-14 0,0 1 1 16,-2 2-17-16,0 0-21 0,-2 1 5 0,-1 0-8 15,-4 1-3-15,-5 1-4 0,-1-1-7 0,-5 3-14 16,-3-1 12-16,-1-2 8 0,-2-1 1 16,-1-11 16-16,0 9-11 0,-11 12 2 0,2-8-12 15,0-4 6-15,-4 1-12 0,-1-1 7 16,1-3-70-16,1-1 3 0,-5-3-89 0,3-2-52 15,3 0-76-15,-4 0 26 0,-18-12-318 16,16 3 49-16,1 1 33 0,3 0 33 0,-2-3 16 16,2-2-4-16,1 1 28 0,2-1 60 0,3-3 17 15</inkml:trace>
  <inkml:trace contextRef="#ctx0" brushRef="#br0" timeOffset="115475.08">30164 3398 596 0,'4'-2'537'0,"8"-6"-88"0,5 0-40 16,0 2-36-16,1-1-52 0,4 3-32 16,-1-1-44-16,6-1-16 0,-4 2-33 0,1-1-13 15,2 3-35-15,-1-1-45 0,0 3-30 16,2 0-9-16,-3 0-100 0,-12 0-56 0,7 0-76 16,1 0 14-16,18 12-277 0,-23-5 32 15,-3-4 31-15,-5-1-20 0,-1-1 26 0,-3 2 22 16,1-2-13-16,-1-1 46 0,-1 0 10 15</inkml:trace>
  <inkml:trace contextRef="#ctx0" brushRef="#br0" timeOffset="116119.83">30915 3716 1168 0,'6'2'463'0,"4"7"-12"0,-1 3-29 16,-2 4-30-16,0 3-24 0,-3-1-29 0,-1 2-45 16,-1 0-28-16,0 4-16 0,-2-13-33 15,0 6-18-15,0 1-28 0,0 3 5 0,0-2-44 16,0 0-46-16,0-3-39 0,0-4-29 0,0-2-33 16,0-1-53-16,0-4 8 0,0-5-103 15,0 7-86-15,0-7 21 0,5 5-301 0,-3-5 16 16,-2-3 34-16,-2-1 40 0,2 2 18 0,-1-4 32 15,-1 2 31-15,-9-9 36 0,2 2 40 16,-2 1 15-16</inkml:trace>
  <inkml:trace contextRef="#ctx0" brushRef="#br0" timeOffset="116335.4">30781 3916 1130 0,'-5'0'516'16,"1"0"-41"-16,2 1-44 0,-3-1-34 15,3 0-37-15,2 0-39 0,0-1-56 0,5-1-8 16,-1 2-45-16,1 0-28 0,15-2-6 16,-11 2-49-16,25-8-56 0,-9 3-68 0,4-1-47 15,0 5 6-15,2-2-179 0,1-2-57 0,1 1 25 16,-1 4 23-16,-1-2-306 0,3-1 44 16,1 3 35-16,-5-3 35 0,1 1 50 0,1 2 52 15,-14 0 22-15,7 0 14 0,2 0 8 0</inkml:trace>
  <inkml:trace contextRef="#ctx0" brushRef="#br0" timeOffset="116642.77">31450 3886 418 0,'-4'-2'507'0,"2"-4"-33"0,0 3-46 0,2-1-49 15,-2-1-30-15,2-1-35 0,2 1-38 16,0 0-30-16,5-7-36 0,5 1-14 0,0 1-37 15,4 3-9-15,0 0-21 0,-3 4-21 0,8 3-8 16,-9 0-12-16,3 0-1 0,22 17-6 16,-16-7-11-16,-4 5-8 0,0-2-16 0,-4-2 7 15,-1 5-4-15,-6 1-7 0,1-2-1 16,-5 1-16-16,0-3-16 0,-2-1 4 0,0-12 2 16,0 8-26-16,-15 13 14 0,3-9-27 0,-1-3-17 15,-2-1 5-15,1-2-61 0,0 0-18 0,-4-4-48 16,-3 1-43-16,13-3-28 0,-1 0 21 15,-1 0-129-15,2 0-89 0,-3-10-18 0,9 7 32 16,0-1 28-16,4 1 27 0,0-1 22 16,7-9 0-16,2 4 12 0,2-5 26 0</inkml:trace>
  <inkml:trace contextRef="#ctx0" brushRef="#br0" timeOffset="116874.89">31754 3868 529 0,'23'-11'327'16,"4"0"-26"-16,-8 2-8 0,0-2 1 0,-1 2-27 15,-7 1-30-15,-2 1 15 0,-3 5-17 16,-4-1-18-16,1 1-24 0,-3 2-22 15,-5 2-16-15,-1 1 5 0,-7 6-18 0,-4 4 19 16,0 2-18-16,-1 0-18 0,2 3 1 0,-4 1 1 16,4 1-24-16,3-3-5 0,-1-1-16 15,3 2 2-15,6 1-12 0,-1-2-1 0,4-1-18 16,2-3-9-16,0-13-20 0,0 13-32 0,13 6-12 16,1-10 0-16,-1-4-54 0,3-2-67 15,-7-3-52-15,4 0-44 0,26-17 23 0,-24 6-266 16,5-1-18-16,0-3 45 0,0 1 31 0,-1-3 30 15,-2-1 33-15,2-2 26 0,-4 0-9 16,3-1 19-16,-3 1 36 0</inkml:trace>
  <inkml:trace contextRef="#ctx0" brushRef="#br0" timeOffset="117353.27">31817 3448 357 0,'12'-16'427'0,"3"2"-70"0,3 0-39 16,-1 4-39-16,2 0-33 0,-4 2-12 0,4 2-9 15,-2 3-28-15,-3 0-5 0,-3 3-23 0,-11 0 5 16,14 0-20-16,15 18-15 0,-18-7-13 0,0 1-28 16,-1 4-8-16,-4 1-11 0,-1 1 8 15,-3 1-14-15,-2-1-23 0,2 1 16 0,-2-11-4 16,0 6-5-16,0 0-6 0,0 1-6 0,0-3-24 15,-11 8 19-15,9-13 9 0,0-2-7 0,2 0-18 16,-3-2-23-16,1 0 28 0,0-1-2 16,-1 1-14-16,3-2 7 0,-2 0 17 0,0 0-5 15,2 1-25-15,-3-2 3 0,3-2 2 0,0 3 0 16,2-1-2-16,-1-1-2 0,1 1 0 16,0 0-39-16,3 1 3 0,0-1 30 15,-1 1-12-15,3 1-2 0,9 2 26 0,-1 0-12 16,-1 1 5-16,1 2 5 0,-1 1-20 0,-3 1 27 15,2-1-3-15,-1 1 13 0,-5-1 3 0,-3 1 0 16,0-1-3-16,-2-1-1 0,0 0 9 0,-2 0 4 16,0-7-7-16,0 0-14 0,0 8 9 15,-15 13-12-15,1-9 16 0,-1-3-23 16,-1-4-8-16,-2 1-39 0,-2-2 2 0,-1-1-119 0,2-1-63 16,7-2-70-16,-1 0 28 0,0 0-274 15,1 0 66-15,-8-13 9 0,13 10 30 0,3 0 30 16,1 0 22-16,3 0 28 0,5 2 35 0,15-2 10 15</inkml:trace>
  <inkml:trace contextRef="#ctx0" brushRef="#br0" timeOffset="117586.39">32774 3837 1241 0,'5'2'429'15,"-5"5"-39"-15,2 1-7 0,-2 4-10 16,2 0-12-16,-2 2-24 0,5 3-38 0,-5-8-42 15,0 7-6-15,0 3-33 0,0 2-21 0,0 1 4 16,0 0-43-16,0 1-5 0,0-2-36 16,0-2-29-16,0-1-45 0,0-3-78 0,0-2-29 15,0-2 8-15,0-3-203 0,0-2-55 16,-9 2 28-16,6-9-276 0,0 4 43 16,-5-2 72-16,1-4 37 0,-6-4 11 0,2 3 7 15,2-3 54-15,-6-1 22 0,-4-2-4 0,1 4 6 16</inkml:trace>
  <inkml:trace contextRef="#ctx0" brushRef="#br0" timeOffset="117798.47">32484 4045 247 0,'-4'-3'710'0,"2"3"-103"16,1-1-76-16,-3-1-52 0,4 2-36 0,-2-1-38 16,4 0-67-16,0-1-15 0,1 1-62 0,20-1-11 15,0 1-44-15,-9 1 3 0,9 0-38 16,6 0-36-16,2 0-31 0,1 0-49 0,31-13-55 15,-32 8-59-15,-1 2 6 0,1-4-147 16,-4-3-80-16,3-2 27 0,1 3-316 0,2-1 58 16,-3 1 42-16,-1 3 42 0,5-3 24 15,3 0 14-15,3 0 42 0,0 1 51 0,-5 0 13 16,-3-1-32-16</inkml:trace>
  <inkml:trace contextRef="#ctx0" brushRef="#br0" timeOffset="118032.59">33381 3863 973 0,'0'0'604'0,"-6"1"-76"0,8 1-26 0,-2-1-59 16,2 0-60-16,-2 2-41 0,-2 6 6 0,2 2-43 15,0 4-30-15,-2 4 32 0,-1 4-48 0,1 4-25 16,1 0-9-16,0 1-32 0,2 1-21 16,-1-17-8-16,0 6-32 0,0 2-30 0,0 3-11 15,12 23-134-15,-12-31-52 0,3 1-79 16,0-1 16-16,-1-4-182 0,3-3 32 0,-3 4 26 15,-2-12 28-15,0 6-316 0,-11 8 23 0,9-7 80 16,2 2 43-16,-6-2 31 0,1-1 29 16,-2 1 4-16,3 3 43 0,1-1 25 15,3 2 17-15,0-11 14 0</inkml:trace>
  <inkml:trace contextRef="#ctx0" brushRef="#br0" timeOffset="128099.47">30327 3328 649 0,'0'0'213'0,"13"0"1"0,-13 0-22 0,0 0-10 16,0-12-2-16,14 12-2 0,2-19-19 16,-13 18-11-16,1-1 12 0,-2 0-32 0,0-1 13 15,0 2-20-15,-1 0-4 0,1-1-15 0,0-1 34 16,0 1-29-16,-2 2 18 0,2-3-13 0,0 1-33 16,0 2 3-16,-2-2-8 0,1 1 2 0,1 0-11 15,-2-1-9-15,1 1-21 0,-1 1 18 16,4-1-8-16,-2-3-5 0,-2 4-28 0,2-3-4 15,-2 2 2-15,2 0-3 0,-2-2 3 16,0 1 1-16,2 0 18 0,0-1 2 0,1 0-21 16,-1-1 14-16,0 1-16 0,1-1 5 15,-1 1-5-15,2-1-5 0,-1 1 10 0,-1-1-13 16,-1 1-9-16,1 2 2 0,-1-3 13 0,2 2-9 16,-3 0 1-16,4-1 30 0,-2 0-19 0,0 1-19 15,-1-1-2-15,1 0 6 0,0 1 10 16,0-2 6-16,2 1-13 0,-2 1 26 0,0-3-25 15,0 2 4-15,0-1-12 0,0 2 9 0,0-1 9 16,2 1 0-16,-3 0 1 0,1-1-4 16,0 3-14-16,0-3-3 0,0 1 4 0,-2 1 10 15,2 0-9-15,-2 0 3 0,0 0-2 0,0 0-3 16,0 1 9-16,0 0 12 0,0 0-18 16,1-2 6-16,-2 4-11 0,-1 0 8 0,0 1 10 15,-2-1-6-15,-7 13-1 0,-3-1 0 16,-4 3 0-16,0 2 0 0,-5 2 44 0,-3 4 14 15,1 2-4-15,-8 8-14 0,-4 3 8 16,-5 4 4-16,-3 1-10 0,0 1-2 0,-5 1-12 16,1-1 11-16,-3 2 1 0,-7 0-12 0,1 0-42 15,-2-2-4-15,3 6 3 0,-3-4-74 16,1-3-37-16,1 3-8 0,6-2-32 0,-1-4-23 16,6-2-28-16,5-3 18 0,4-6-144 15,5-4-113-15,6-5 34 0,0-1 27 0,7-3 25 16,2-1 25-16,0-6 4 0,5-3 11 15</inkml:trace>
  <inkml:trace contextRef="#ctx0" brushRef="#br0" timeOffset="129675.71">4198 3509 283 0,'0'-16'256'15,"0"16"-25"-15,21-29-20 0,-18 24-17 0,-2 1-6 16,-1 0-13-16,0-1 12 0,0 1-5 16,0 1-28-16,0 3-4 0,0 0-18 0,0 0-16 15,0 0 14-15,-14-7 7 0,8 7-38 0,-11 6 6 16,-3 7 2-16,0 2 2 0,-1 3-17 16,-3 5-17-16,-1 4-9 0,-1 3-2 0,-1 7-8 15,-5 3 9-15,-1 3-6 0,-2 3-28 0,-2 3 35 16,-2 3-21-16,-4 0-26 0,4 0 0 15,1 0-8-15,-4-1-34 0,5-1 1 0,1 1-19 16,3-3-27-16,2-2-33 0,1-3-39 0,2 0 11 16,-2-3-165-16,5-1-132 0,1-3 32 15,-1-2 8-15,3 0 36 0,1-5 4 0,0-5 41 16,4-2-26-16</inkml:trace>
  <inkml:trace contextRef="#ctx0" brushRef="#br0" timeOffset="149561.92">6332 3350 383 0,'0'0'329'0,"0"-15"-23"15,0 15-43-15,0 0-24 0,0 0-7 16,0 0-45-16,0-12-4 0,19-2-4 0,-21 14-42 16,0 3 6-16,-2-3-9 0,0 3-2 0,-9 7-25 15,0 3 8-15,-4 6-7 0,4 2-5 16,-3 6 7-16,-4 5-6 0,1 5-17 0,-2 6-5 15,-2 2-12-15,-4 2-31 0,0 8 32 0,-1-2-8 16,0 5-7-16,4 1-18 0,-2-4-55 0,4 2-23 16,-1-3-37-16,2-2-40 0,3-2-55 15,0-3 15-15,2-3-222 0,0-2-71 0,2-2 43 16,-2-2 17-16,4-3 31 0,-3-2 33 0,3-1 23 16,-2-3-19-16</inkml:trace>
  <inkml:trace contextRef="#ctx0" brushRef="#br0" timeOffset="150603.71">15319 3384 509 0,'0'-14'367'0,"34"-14"9"0,-28 17-53 15,1-1-17-15,-3 3-40 0,2 5-32 0,-4 0-26 16,0 1 42-16,0-4-10 0,-2 7-17 16,2-4-29-16,0 3-10 0,-1-2-19 0,1 1-12 15,-2 2-25-15,0 2 5 0,-3 1-3 16,-5 11 4-16,-4 3 10 0,-5 7-20 0,-2 3 3 15,-6 5-14-15,-4 8 18 0,-5 2-18 16,-4 2-19-16,-5 6-13 0,-6 1-10 0,-3 0-3 16,0 5-18-16,-1 0-24 0,-1-6-33 15,2 1-32-15,0-2-27 0,5-1 7 0,0-4-92 16,6-4-34-16,4-4-36 0,5-5-30 0,6-3 23 16,-2-4-214-16,4-1-49 0,2-4 35 15,3-3 29-15,-3-4 25 0,-1-2 28 0,3 2 35 16,1 0 23-16,-3-7 20 0,1 3 1 0</inkml:trace>
  <inkml:trace contextRef="#ctx0" brushRef="#br0" timeOffset="152945.55">8221 3188 643 0,'0'-14'264'0,"29"-9"-40"0,-21 11 21 15,-2 3-5-15,-4 4-11 0,2 1-24 0,-1 1-27 16,-3 1 7-16,-3 3-17 0,0 0-23 0,-9 12 11 16,-4 3-21-16,1 1-14 0,-5 7 33 0,-4 2-18 15,-1 8-13-15,-2 5-18 0,-2 5 6 0,-1 4-12 16,-2 5-10-16,-2 2-28 0,0-1-6 15,0 4-7-15,0 0 9 0,1 1 10 0,0-4-31 16,1 2-5-16,3-3-54 0,3-4-17 16,2-2-17-16,3-5-7 0,3-3-36 0,0-3-14 15,1 0-41-15,4-7-43 0,3 2 18 0,0-6-217 16,4 1-29-16,4-5 8 0,-1-3 54 16,2-7 11-16,1-4 48 0,0 0 32 0,0-8-16 15</inkml:trace>
  <inkml:trace contextRef="#ctx0" brushRef="#br0" timeOffset="154499.51">32243 3301 532 0,'0'0'222'0,"14"0"-23"16,-14 0-19-16,0-13-17 0,0 13 5 0,0 0-18 16,14 0-4-16,2-18-7 0,-14 16 12 15,-2 1-7-15,2 0-11 0,0 1-12 0,0-3-1 16,-1 3-35-16,-1 0 9 0,0-3-17 0,2 5-10 16,-2-1-6-16,-2-1 3 0,1 3 11 15,-3-2 23-15,2 1-17 0,-2 3 17 0,-6 6 15 16,-1 5-21-16,-1 1-12 0,-3 3 47 15,-1 3-6-15,0 4 12 0,-6 6-12 0,-1 5-16 16,-3 1-3-16,-5 4-13 0,-2 1-6 0,0 1-10 16,-5-1 2-16,-2 1-11 0,2 0-2 0,-4 0-13 15,2 2 5-15,-5-3-5 0,3-1-3 0,-1 1-13 16,-4-3-27-16,2 1-32 0,2-3-22 16,5-2 6-16,-5-3-91 0,3-1-23 0,0-4-34 15,-2-1-19-15,4-2 20 0,3-4-149 16,1-1-117-16,3-3 13 0,1-1 38 0,3-2 1 15,5-2 41-15,0 2 23 0,3-8 2 0,7 1 34 16,4-4-10-16</inkml:trace>
  <inkml:trace contextRef="#ctx0" brushRef="#br0" timeOffset="156011.56">9483 3596 280 0,'14'0'271'0,"-14"-14"-35"0,0 14-26 0,16-25-7 16,-15 19 1-16,0 1-29 0,-1 1-2 15,0-1-1-15,1 2-26 0,-1-1 11 0,0 4-35 16,0 0 3-16,0 0-25 0,-3-7 7 16,1 10-13-16,-8 8 5 0,-2 5-16 0,-3 6 1 15,1 3 23-15,-4 4 4 0,-2 6-30 0,-1 4-13 16,-4 5-3-16,-1 6-19 0,-4 3 2 0,0 6 5 16,-2-1 0-16,-2 5-34 0,-2 0-29 0,-2 1-13 15,3-3-46-15,2-1-20 0,2-3-34 16,2-4-13-16,5-3-17 0,4-6 14 15,1-2-254-15,3-1-11 0,3-7 35 0,3-2 23 16,1-4 24-16,0-2 5 0,4-4 41 0</inkml:trace>
  <inkml:trace contextRef="#ctx0" brushRef="#br0" timeOffset="159055.35">26749 3427 449 0,'0'0'137'0,"0"-14"-23"16,0 14 3-16,-25-25 8 0,24 21-22 15,0-3-4-15,1 1-2 0,0 2-13 0,0-2 13 16,0 6-4-16,0 0-3 0,0-9 12 16,0 9-16-16,0-7 5 0,0 0-13 0,0 7-14 15,0-7 3-15,0 7 3 0,0-8-6 0,0 8 2 16,0-7-14-16,0 7 6 0,-11-13 0 0,8 11-12 15,2 0 9-15,0-1-1 0,-1 1-3 16,0 0 3-16,-1 1-5 0,-2-1-11 16,0 4 1-16,-1-1 27 0,-11 9-3 0,-5 1 9 15,1 5 16-15,-4 0 10 0,-2 6 0 0,-4 5 5 16,0 4-11-16,-6 1 32 0,-2 5-17 16,-7 0-20-16,-3 3 4 0,-7 2-32 15,-7 3-8-15,-1 1 17 0,-6 4-2 0,1 3-8 16,-4 0-19-16,1-1-2 0,4 2-3 0,4-4-48 15,3 1-30-15,5-1-44 0,4-1-9 0,6-5-27 16,3-1-11-16,5-4-44 0,6-1 17 16,3-5-114-16,3-3-127 0,4-3-3 0,-1-5 14 15,2-1 27-15,0-4 49 0,2-1-9 16,-1-3 13-16,6-4 47 0</inkml:trace>
  <inkml:trace contextRef="#ctx0" brushRef="#br0" timeOffset="160370.43">10844 3621 267 0,'0'-12'335'0,"0"12"-70"0,0 0-27 16,1-7-42-16,-20 19 9 0,1 5-28 0,-4 7-19 15,-1 8-6-15,-2 2-6 0,-5 9-10 16,-2 6-15-16,-2 6-5 0,-2 5-15 0,-1 5-1 16,1 5-17-16,-1-2-39 0,4-2-38 0,5 0-13 15,0-6-59-15,2-2-22 0,5-2 8 16,4-8-145-16,0-2-129 0,5-6-14 0,-1-4 36 15,6-3 36-15,-2-5-16 0,0-1-6 16</inkml:trace>
  <inkml:trace contextRef="#ctx0" brushRef="#br0" timeOffset="161834.96">33855 3783 3494 0,'-55'39'62'0,"16"-18"21"0,-4 9 2 0,-7 3-21 15,-3-1-4-15,-7 2-7 0,-5 4 17 0,-4-1-7 16,-3 0-8-16,-2 0 0 0,2-3 17 16,0 0-8-16,2 1-7 0,3-4-32 15,5 1-2-15,5 0-90 0,5-2-59 0,2-1-45 16,4 1 16-16,10-7-180 0,5-3-116 0,8-3 20 16,-2 0 10-16,5 0 30 0,-3 2 22 0,1-2 37 15,5 2 35-15,-2-2 19 0</inkml:trace>
  <inkml:trace contextRef="#ctx0" brushRef="#br0" timeOffset="163970.26">13317 3297 609 0,'0'0'267'0,"0"0"-37"16,0 0-9-16,0 0-26 0,0 0-10 0,-2-10 7 15,-17 25-27-15,1 2-7 0,-6 6 11 16,-1 6-8-16,-6 9 9 0,-1 5-31 0,-4 5 7 16,-5 7-39-16,-9 7 3 0,0 5-28 15,-4 5-14-15,-2 3-30 0,-1 0-27 0,-2 0-56 16,4 1-36-16,0-6-9 0,6-5-25 0,6-7-40 16,3-4 15-16,9-8 12 0,3-4-141 0,4-4-108 15,5-7 27-15,3-3 22 0,2-7 1 16,2 0 21-16,3-4 10 0</inkml:trace>
  <inkml:trace contextRef="#ctx0" brushRef="#br0" timeOffset="164960.95">20569 3288 385 0,'14'-16'232'0,"9"-14"-10"0,-16 17 3 15,1 0-21-15,-1-1-8 0,-2 0-2 0,-1 2 10 16,-3 4 10-16,2-1-8 0,-3 9-24 16,0 0 30-16,0-7-71 0,0 7 20 0,0 0-23 15,-10-8-25-15,-8 18-11 0,-4 3 32 0,-4 4-6 16,-8 4-22-16,-6 8 25 0,-7 3-31 15,-3 5-13-15,-9 6 5 0,-4 4-6 0,-4 2-22 16,-2 3 3-16,0 0-10 0,0 4-35 0,2-3 11 16,1 1-4-16,4 1-75 0,3-3-33 15,5-4 8-15,3-3-41 0,8 1-21 0,2-8-33 16,8-1-42-16,4-3 19 0,3-4-254 0,8-3 31 16,-1-5 30-16,0-2-1 0,2-5 15 15,2-1 52-15,4 0 17 0,-3-7 12 0</inkml:trace>
  <inkml:trace contextRef="#ctx0" brushRef="#br0" timeOffset="167546.37">22920 3237 684 0,'0'0'245'0,"13"-15"-37"0,-13 15 2 16,21-25-27-16,-19 21 1 0,-1-1 13 0,3 2-27 15,-2 1-8-15,0-2-41 0,-1 1-7 16,-1 2-11-16,0 2 9 0,-4 3 5 0,-11 12-10 16,-3 7 25-16,-5 4-15 0,-6 9-12 15,-9 7-2-15,-6 3-12 0,-5 8-10 0,-7 1-7 16,-5 3 19-16,0-1 1 0,-3 1-24 0,1 2-7 15,-3 1-51-15,1-4-19 0,2-6-44 0,1 1-19 16,4-4-26-16,4-2-61 0,5-4-32 16,7-2 18-16,3-7-225 0,7-3-28 0,7-3 47 15,3 0 26-15,7-6-22 0,0-2 20 16,5-2 54-16,7-8 3 0</inkml:trace>
  <inkml:trace contextRef="#ctx0" brushRef="#br0" timeOffset="168987.28">28541 3175 317 0,'14'0'169'0,"-14"0"-28"0,14 0 25 16,8-19-21-16,-16 18-15 0,1 1-26 0,0-1 4 15,-7 1-8-15,0 0 1 0,9 0-20 16,-1 0 11-16,4 0-20 0,1 0 2 0,10-10 8 15,-12 8-30-15,-2 2 7 0,-1-1 4 16,-1-1-14-16,-1 1 8 0,0 0 5 0,0 1 3 16,1-1 8-16,-2 0-2 0,0 0-1 0,-1 1-4 15,0-2 1-15,-4 2-5 0,0 0-3 16,0 0-2-16,0 0-4 0,9 0-18 0,-9 0 4 16,0 0 2-16,0 0 18 0,0 0 25 0,10 1 3 15,-11 1 6-15,-10 7 14 0,-2 4-12 16,-7 1 27-16,-2 3 16 0,-7 4 8 0,-9 4-21 15,-4 4-3-15,-7 7-11 0,-5 3-8 0,-5 4-11 16,-7 6-1-16,-4 4-7 0,-4 1-13 16,-2 1-7-16,-2 3-15 0,0 1-6 0,1 0-45 15,0 0-9-15,4-2-1 0,0-2-80 16,6-2-18-16,1-3-21 0,2-4-4 0,5 0-34 16,3-5-51-16,6 1 21 0,0-4-182 0,4-4-80 15,7-4 20-15,1-4 49 0,4-3 36 16,4-2 14-16,5-3 33 0,2-3 17 0,1-3 6 15</inkml:trace>
  <inkml:trace contextRef="#ctx0" brushRef="#br0" timeOffset="173346.62">1989 5652 882 0,'0'0'312'16,"-16"0"16"-16,16 0-22 0,0 0-62 0,0 0-29 15,-13 0 31-15,-3 23-20 0,15-23-25 16,3 3 1-16,0-3-13 0,2 0-1 0,4 0-30 15,15 0 2-15,-11 0-30 0,6 0-4 16,5 0-12-16,4 0-10 0,1 0-17 0,1 0 5 16,30-15-28-16,-29 13 11 0,-1-3-34 0,-3 2-20 15,-4 1-3-15,-12 2-98 0,6 0-24 16,2 0-50-16,-1 0-32 0,-3 0-38 0,-3 0 21 16,-3 0-227-16,-8 0-47 0,8 0 63 0,-8 0 29 15,5 10 27-15,-6-8-10 0,-2 1 67 16,-8 8-4-16,-1-3-19 0</inkml:trace>
  <inkml:trace contextRef="#ctx0" brushRef="#br0" timeOffset="173577.74">2014 5888 370 0,'-13'8'449'0,"2"-4"-65"0,3-1-57 16,2 1-42-16,1-1 29 0,3-1-38 15,0 0 6-15,2 1-23 0,3-3 0 16,0 1-24-16,2 1-28 0,4-1-10 0,9 0-24 15,-7-1-28-15,5 0-1 0,6 0-16 0,-1 0-32 16,3 0-10-16,-1 0-39 0,2 0-10 0,0 0-4 16,-2 0-85-16,-1 0-48 0,0 0-25 15,2 0-22-15,-2 0-54 0,1 0 18 16,-2 0-230-16,-3 0-51 0,1 0 25 0,0 0 42 16,-1 0 19-16,0 0 20 0,2 0 22 0,0 0 36 15,21 10-30-15</inkml:trace>
  <inkml:trace contextRef="#ctx0" brushRef="#br0" timeOffset="174592.96">3358 5670 764 0,'-8'-4'319'0,"2"1"-12"0,0 0-27 16,0 2-33-16,2-2 31 0,-1 1-34 0,2 1-3 15,0-1-25-15,0 0-20 0,0 2-3 0,1 0-9 16,0-1-15-16,1 1-3 0,-1-2-22 15,0 2-9-15,1-2-15 0,1 0 11 16,2 0-23-16,1-1-13 0,0 1-17 0,3-1 4 16,9-3-23-16,4 0 5 0,-2 1-9 0,0 3-11 15,3 2 4-15,-11 0-4 0,6 0-15 0,17 9 10 16,-12 1-8-16,-4 0 3 0,2 2-7 16,-3 2-2-16,1 1-9 0,-4-1 17 0,-3 1-15 15,-2 1 0-15,-2 1 16 0,-2 0-4 16,-3-4-20-16,0-6 15 0,0 3-8 0,0 3-3 15,-16 17 1-15,6-17 3 0,-1 1-8 16,-3 0 5-16,1-2-2 0,0 0 6 0,-2-2-8 16,1 0-8-16,0-1 6 0,1-1-6 0,1-3-12 15,5-1 10-15,1-1-13 0,1-2-10 16,0 0-17-16,4-1 4 0,1 0-2 0,0 0-4 16,0-8-12-16,2 2-4 0,11-9 12 0,-1 0 8 15,5-1 4-15,1-1-1 0,-1 2-3 16,4-2 3-16,-1-2 5 0,2-1 2 0,-1 2 17 15,0 0-7-15,-2 1-9 0,2 1 10 16,-3 1 1-16,-2-2 7 0,-2 2-13 0,-2-1 8 16,-3 6 25-16,0-2 5 0,-2 5-1 0,-2 2 12 15,-1 0-4-15,-2 2 6 0,0-1 3 16,-1 1 5-16,-1 3-9 0,0 0 4 0,-2 2-8 16,0 1 16-16,-2 2 6 0,-6 7-1 0,1 2-1 15,1 1 5-15,0 4 4 0,0 0 19 16,4 1-8-16,-1 1-12 0,0-2 11 0,3 1-16 15,2 0 3-15,0-11-22 0,0 4 16 0,12 15-8 16,-4-15-11-16,4-1-15 0,3-2-1 16,4-3-36-16,1-4-31 0,1-1-26 0,7 0 9 15,-16-2-101-15,7 0-41 0,4 0-16 16,2 0-66-16,23-16 26 0,-23 13-248 0,0-2 20 16,1 0 49-16,-1 0 31 0,-1 1 31 0,-2-1 8 15,1-3 51-15,0 1 19 0,-2 0 19 16,-1-4-22-16</inkml:trace>
  <inkml:trace contextRef="#ctx0" brushRef="#br0" timeOffset="175098.81">3970 5240 730 0,'-4'-9'334'16,"-3"2"-15"-16,5-1-42 0,-1 3-20 15,3-3-23-15,2 3-25 0,0-1 14 0,8-4-25 16,-5 0-23-16,8 1-8 0,4 0-4 0,4 2-22 16,0 3 4-16,2 2-30 0,1 2 18 15,-14 0-21-15,8 0-15 0,19 12-7 0,-18-5 10 16,-3 5-7-16,0 0-10 0,-7 0-27 15,-1 3 18-15,-4 1-6 0,-3-3-4 0,1 4-17 16,-2-9 1-16,0 3-12 0,-18 17 20 0,7-14-20 16,1 0-4-16,-3 0-9 0,-3-2 17 0,-2-1-19 15,-1-2 3-15,0 3-16 0,0-3 15 16,-1 1-6-16,1-2-5 0,4 0 6 0,-1 0-1 16,2-3-7-16,3-1 7 0,2-2 0 15,2 0-4-15,5 1 8 0,-2-2-14 0,0 2-5 0,3-2-1 16,0 0 4-16,1-1 12 0,0 0-3 15,0 0-6-15,14 6 0 0,-6-6 13 16,16 3-16-16,-1 0 12 0,1-3-5 0,3 3 0 16,-1-3-2-16,4 4-3 0,-2 0-15 0,2-3-5 15,-2 2-18-15,0-1-11 0,-1 1 5 16,-1 0-121-16,-3 1-22 0,-3-2-47 0,-2 1-50 16,-5-3 26-16,-2 3-263 0,-2-1 44 0,0 2 37 15,0-1 28-15,-3-1 5 0,8 4 52 0,-4 0 32 16,6-1 24-16,3 5 20 0</inkml:trace>
  <inkml:trace contextRef="#ctx0" brushRef="#br0" timeOffset="175425.19">5093 5537 800 0,'-1'-6'398'0,"0"3"-31"16,-2-2-66-16,3 2-37 0,0-1-10 0,-1 1-3 16,1 3-2-16,-1 1-3 0,1 3 0 0,0 3-6 15,1 11-3-15,-1-7-13 0,0 6-20 16,0 7 8-16,0 2-8 0,0 2-10 0,0 1-31 16,0 2 2-16,0-2-12 0,0 0-33 15,0 0-12-15,0-4 8 0,0-1-41 0,0-1 12 16,0-5-12-16,0-2-33 0,0-5-48 0,0 0-31 15,0-4-47-15,0-7 9 0,0 0-162 16,-7 11-81-16,7-14 28 0,0 0-268 0,0-4 33 16,-1 0 22-16,0 2 37 0,-1-12 50 15,2 11 46-15,-9-14 5 0,3 6 13 0,-2-1 28 16,3 4 51-16,1 2 6 0</inkml:trace>
  <inkml:trace contextRef="#ctx0" brushRef="#br0" timeOffset="175644.77">4752 5736 1048 0,'-4'0'363'0,"3"-1"-33"0,1 1-44 0,1 1 14 16,4-4-20-16,1 3-22 0,2 0-31 16,16-2-36-16,-12 2-13 0,8 0-16 0,4 0-11 15,3 0-26-15,3 0-37 0,2 0-10 16,0 0-67-16,37-9-67 0,-35 7-64 0,-1-2-83 15,-3 0 17-15,3 2-258 0,-1 1 26 0,-2-2-6 16,-2 1 28-16,2-1 24 0,-2-1 45 16,-14 4 3-16,6 0 28 0</inkml:trace>
  <inkml:trace contextRef="#ctx0" brushRef="#br0" timeOffset="176294.59">5610 5709 653 0,'-16'-5'358'16,"2"0"-66"-16,-2-1 23 0,2 1-32 0,5 0-36 16,-1 0 13-16,4 0-11 0,-1 0-5 15,3 0-17-15,1 3-7 0,0-3-20 0,1 2-28 16,0-1-9-16,2-1-19 0,0 1-7 0,0 4-14 15,0 0 3-15,0 0-5 0,15-14-20 16,1 8 9-16,2 3-8 0,2 1-11 0,-10 2-10 16,5 0-7-16,4 0 0 0,22 16-25 0,-18-8 11 15,-2 5-8-15,0-2-6 0,-1 4-11 0,-2-6 1 16,-2 6-4-16,-2 2-3 0,-1-5 0 16,-3 2 4-16,-3 1-12 0,-5-3 2 0,-1-2-4 15,-1 1-10-15,0-11 2 0,0 11 6 0,-17 13-5 16,6-12-2-16,0-1 3 0,-1 0 1 15,-4-2-7-15,0 1-8 0,0-3-3 0,1 0-14 16,0 1 3-16,3-6 2 0,3 0 1 0,2-1-17 16,7-1-20-16,0 0-1 0,-8 0-9 0,8 0-10 15,-8-12 8-15,9 8-30 0,2-2 9 16,8-6-12-16,-1-3 10 0,3-2 9 16,2 0 9-16,1 1-16 0,2 1 15 0,1-2-3 15,1 1 29-15,0-2 7 0,1 3-15 0,-2 1 0 16,-1 0 32-16,2-1-16 0,-3 3 20 0,-3 0 1 15,-3 4 55-15,-6 1 5 0,6-2 5 16,-4 4-8-16,-2 2 9 0,-2-1-5 0,-1 3 14 16,-1 0-25-16,-2 3 13 0,1 1 6 15,-2 0 14-15,1 0-5 0,-6 9 4 0,0 3 12 16,0 2 4-16,1 0-3 0,-1 3 2 0,0 1-19 16,-1 0-8-16,2-1 10 0,1-1-28 15,3 1-5-15,2-1 10 0,0-12-5 0,0 5-19 16,16 12-14-16,-6-11-38 0,3-4-32 15,1-1-53-15,3 0 12 0,3-4-93 0,-6-4-43 16,8 1-76-16,-12-1 28 0,5 0-236 0,4 0 22 16,22-14 42-16,-21 7 30 0,1 1 29 15,-1-2 28-15,-2 0 38 0,2-4 14 0,-1 0 43 16,1 0 16-16</inkml:trace>
  <inkml:trace contextRef="#ctx0" brushRef="#br0" timeOffset="176674.61">6227 5271 972 0,'-1'-5'356'16,"1"1"9"-16,-1 3-17 0,1-1-47 0,0 0 5 15,-2 2-21-15,1 0-4 0,-1 4-18 0,1 0-6 16,-1 2-28-16,-2 9-9 0,0 3 10 16,-2 3-20-16,3 2 13 0,-1 0-40 0,-2-1-4 15,5-1-18-15,0 4-12 0,1-14 4 0,0 4-21 16,0 4-4-16,16 18-10 0,-6-21-14 16,1-1-12-16,4 0-10 0,0-4-15 15,5 0 5-15,-2-4-37 0,4-4-29 0,-11-3-8 16,5 0-52-16,1 0-20 0,1 0-48 0,21-15 12 15,-19 5-131-15,-4 3-59 0,-1-1 26 16,-4 0-280-16,-1 0 5 0,-4 1 42 16,-4-1 18-16,-2 3 33 0,1-1 35 0,-1 2 48 15,0 4-1-15,0 0 50 0,0-7-3 0,-15-8 43 16,7 6-28-16</inkml:trace>
  <inkml:trace contextRef="#ctx0" brushRef="#br0" timeOffset="176878.65">6371 5413 526 0,'-2'-1'519'15,"-1"1"-15"-15,1 2-34 0,0 1-18 0,-1 0-6 16,3 1-6-16,2 2-44 0,-1 2-48 0,4 11 6 16,0 3-11-16,1 3-64 0,0-1-13 15,2 1-24-15,-2 0-29 0,0 0-36 0,-1-1-16 16,-1-3-54-16,1-3-11 0,1 0-86 0,-4 0-69 16,0-6-65-16,0-1 11 0,-2 0-190 15,1-6 27-15,-1-5-335 0,0 0 50 0,0 7 51 16,0-7 7-16,0 6 53 0,-10 2 34 0,5-7 27 15,1-1 35-15,0 2 26 0,1-2 14 16,1-1 15-16,4 0 5 0</inkml:trace>
  <inkml:trace contextRef="#ctx0" brushRef="#br0" timeOffset="208179.64">25720 6601 448 0,'0'0'248'0,"0"0"-29"15,0 0-25-15,0 0-20 0,0-14-16 0,23-5-9 16,-20 14 2-16,0 2-8 0,7-8 1 16,-5 3-31-16,2 1-12 0,-2 5-1 0,1-3-12 15,1 3 1-15,-2 0 4 0,0 1-14 16,-5 1 4-16,0 0-14 0,22 10-1 0,-14-1 25 16,-2 4-7-16,2 1 17 0,-5 2-40 0,1 2 23 15,-4 2-8-15,0-9-4 0,0 4 11 16,0 2-20-16,-16 24-22 0,9-22-10 0,1-1 20 15,-5 3-19-15,3-6 1 0,-1 3 22 0,0-5-40 16,-1 0-1-16,2-4 5 0,2 1-18 16,-4-2 0-16,3 1 8 0,1-3-23 0,1 0-11 15,1-2 21-15,-1-4-3 0,2 2-10 0,0-2 2 16,1 0-20-16,2 0-4 0,0 0-13 0,0 0-4 16,-2-9 7-16,3 4-9 0,2 0 7 15,6-10-12-15,1-3 7 0,3 1 4 16,1-3 13-16,-1 2 1 0,2-1 9 0,-4 2-10 15,2-2 20-15,5 0 2 0,-7 4-4 0,2-1 24 16,-2 0 4-16,0 2-4 0,-2 3 4 16,-1-2 19-16,-3 5 7 0,-1 3-7 0,1-1-6 15,-2 4 7-15,-1-1-8 0,-1 1 8 0,-1 2 5 16,0 0 25-16,0 5-14 0,0 0-3 0,-1 0 4 16,-3 11 13-16,0 1-10 0,0-1-4 15,-1 0 25-15,-1 1-8 0,0 0-10 0,4-5-4 16,2 9-4-16,0-15-4 0,0 3-3 15,0 1-3-15,11 11-4 0,-6-11-34 0,6-1-37 16,-1-6-6-16,0 2-34 0,0-3-22 0,-1-1-31 16,1-1-65-16,3 0 19 0,0 0-148 0,4 0-112 15,16-15 33-15,-20 10 6 0,1-2 71 0,-1-2 10 16,0 1 9-16,4-6 35 0</inkml:trace>
  <inkml:trace contextRef="#ctx0" brushRef="#br0" timeOffset="208614.93">26092 6171 804 0,'-3'-12'300'0,"2"4"-50"15,2-1-22-15,0 2-10 0,3 0-19 16,-1 0-28-16,0 2-29 0,5-3-6 0,-1 1-5 15,2 5-25-15,-2 2 0 0,-2 0-21 0,0 4 6 16,5 6-17-16,-2 4 13 0,-3 0-25 16,0 2 5-16,-1 3 3 0,-4-1-6 0,1 3-27 15,-1-12 17-15,0 5-16 0,-12 21-15 0,7-18 12 16,-3-3-12-16,2 2-10 0,3-5 3 16,-2-1 22-16,1-6-18 0,3 1 7 0,-2-1-21 15,0 1 14-15,1-2 0 0,-2 0-10 16,1-1-12-16,1 1 4 0,0-3 1 0,1 1 12 15,-1 0-20-15,0-1-8 0,2 0 13 0,0 0-2 16,0 0 2-16,0 0 4 0,0 0-6 16,0 0-7-16,0 0-13 0,0 0 18 0,-4-6-21 15,4 5 2-15,0-1 7 0,0 1-15 0,0 0-23 16,0 0-15-16,1-1-1 0,0 1-12 16,-2-1-22-16,1 0-1 0,2-1-21 0,-2-1 0 15,1 2-9-15,1-1 14 0,0-2-73 0,-1 0-72 16,1 0-74-16,0 0 24 0,5-9 23 15,-2 0-8-15,-1-1-15 0,-3 3 30 0</inkml:trace>
  <inkml:trace contextRef="#ctx0" brushRef="#br0" timeOffset="209013.13">26189 6046 337 0,'0'-2'294'0,"1"0"-43"0,0 1-9 16,0-2-50-16,-1 1-7 0,0 4 11 15,-1-2-1-15,1 3-5 0,-2 2 12 0,-1 10-2 16,-3 1 1-16,-2 3-23 0,0 3-19 0,-1 2-17 16,1 3-16-16,3 0 42 0,-5-3-27 0,2 5-5 15,0-3-12-15,1-1 1 0,0 2-15 16,2 4 4-16,4-2-18 0,-2 0-5 0,3-18-6 16,0 4-9-16,0 2-16 0,14 15-2 15,-6-19 7-15,2-2-25 0,1-4-12 0,0-4 17 16,-1-2-12-16,-10-1-3 0,13 0 3 0,16-17-12 15,-13 4-4-15,-1 1 10 0,1-1-13 16,-2-1-1-16,-3-2-5 0,1 3 4 0,-3 1-2 16,-3 2 9-16,0 0-15 0,-3 5-4 0,-2-1-10 15,-1 6-23-15,0 0 21 0,0 0-6 16,0 0 6-16,-14-9 0 0,7 10-41 0,-10 4-27 16,4-3-29-16,-2 2-13 0,0 2-22 15,5-1-15-15,0-1-30 0,5 1 17 0,1-2-140 16,0-1-123-16,2 1-22 0,2-1 35 15,1 1 36-15,1-1 19 0,2 0 55 0,2-2 6 16,12 3-10-16,5-2 20 0</inkml:trace>
  <inkml:trace contextRef="#ctx0" brushRef="#br0" timeOffset="209237.22">26757 6377 303 0,'7'0'453'15,"-3"1"-73"-15,-2 0-10 0,0 4-48 0,0 0 8 16,2 12-31-16,-1 2-30 0,0 5-14 0,-1 1-24 16,0 4-24-16,1 2-10 0,-3 0-19 15,1-1-28-15,-1-1-21 0,0-15-43 0,0 5-18 16,0 3-36-16,0-1-4 0,0-1-87 0,0 0-22 16,0-6-23-16,0-1-30 0,-12 3-25 15,12-13 15-15,-1-4-220 0,-1-2-72 0,2-2-4 16,0 0 48-16,1-1 52 0,1-15-3 0,-2 13 59 15,0-4-3-15,0-4-22 0</inkml:trace>
  <inkml:trace contextRef="#ctx0" brushRef="#br0" timeOffset="209412.69">26661 6549 325 0,'-3'-3'429'0,"0"1"-81"15,1 0-63-15,2-1-24 0,1 1 8 16,2 1-35-16,1-1-54 0,2 0-4 15,14-2-4-15,3 4-39 0,3-1-21 0,4-2-54 16,5 1-58-16,-3 0-70 0,7-1 6 0,-3 0-238 16,6-1-84-16,0 0 37 0,1 1 1 15,-1 3 7-15,-20 0 66 0,9 0 14 0</inkml:trace>
  <inkml:trace contextRef="#ctx0" brushRef="#br0" timeOffset="209978.27">28011 6578 860 0,'1'-9'286'15,"0"3"-14"-15,6-8-7 0,-1 0-49 16,-4 8-2-16,1 0-18 0,1 3-18 0,1 0-9 16,-1 3-19-16,0 3 55 0,5 9-16 15,-1 2-15-15,-2 5-3 0,1 2-12 0,-5 5 2 16,-2-14-7-16,0 9-14 0,0 2-28 0,-11 32-10 16,4-29-11-16,2-1-5 0,-4-4-13 15,1-1-5-15,-2-3 4 0,1 0-19 0,4-3-6 16,-1-3-6-16,0-5 2 0,1-1-11 0,2-3-19 15,3-2-13-15,0 0-32 0,0 0 4 0,-4-13-86 16,9-2-13-16,6-4-27 0,2-4-9 16,3 3-8-16,0-3 4 0,1 1 19 0,5 0-4 15,-2 0 21-15,2-1 24 0,-4 3 30 16,0 0 15-16,0 2 24 0,-3 0 10 0,1 1 27 16,-3 0 17-16,-1 6 24 0,-1 0 5 0,-6 3 3 15,1 0-2-15,-3 5 14 0,1 1 17 16,-3 1 0-16,-2 2-9 0,0 4 41 0,-4 10 10 15,0 2-10-15,-2 4 16 0,-1 3-3 16,2 0-15-16,0 0-10 0,0 0-5 0,2 1-24 16,0-3 8-16,4-1-23 0,0-11-7 0,0 3-29 15,0 0-12-15,12 12-43 0,-6-19 3 16,3-3-112-16,-1-3-29 0,0-2-48 0,1 2 21 16,21-14-237-16,-10 3-24 0,-2-4 12 0,1 0 52 15,-1-2 3-15,1-3 33 0,0 1 24 16,1-4 11-16,-1-1-2 0,2-6 50 0</inkml:trace>
  <inkml:trace contextRef="#ctx0" brushRef="#br0" timeOffset="210303.14">28582 6157 293 0,'-3'-7'445'0,"1"2"-56"0,0 1-68 15,0 0-26-15,1 1-23 0,-2 2-12 16,1 2-29-16,1 2 31 0,-1 3-20 0,-1 10-16 15,-1 5-21-15,2 1-8 0,-1 0-11 0,0 3-8 16,3-10-18-16,0 8-7 0,0 1-9 16,0 3-15-16,0 1-5 0,0-2-19 0,15 24-13 15,-9-27-12-15,1-4-1 0,3-3-16 16,0-2 2-16,-1-2 1 0,3-4-21 0,2-5-9 16,-1 0 9-16,-13-3-1 0,10 0-15 0,0 0-4 0,15-12-11 15,-11 1-15-15,-3 4-9 0,-2-3-3 16,0-2-24-16,-3-1 14 0,-4 3-25 0,-2 2-15 15,0 8-14-15,-12-5 8 0,6 3-53 16,-2 1-21-16,-11-3-41 0,12 4-20 0,-5 0-29 16,-1 0 22-16,-15 14-257 0,20-11-16 0,-1 1 27 15,3-1 66-15,1-1 19 0,3 1 4 16,3-1 60-16,3 1 34 0,14 4-11 0</inkml:trace>
  <inkml:trace contextRef="#ctx0" brushRef="#br0" timeOffset="210543.79">29444 6486 931 0,'7'14'467'0,"-1"3"-60"0,2 3-25 0,-2 4-31 16,-1 5-34-16,1-2-42 0,-1 1-30 15,0 3-16-15,-1-1-44 0,0-3-9 0,-1-1-23 16,-2-2-61-16,1-2-57 0,-1-1-5 15,-1-13-115-15,0 0-49 0,0-1-84 0,0-7 20 16,0 7-283-16,-9-3 31 0,9-8 48 16,0-2 29-16,-2 0 23 0,-6-13 16 15,2-1 62-15,-2 0-25 0,-3 0 32 0</inkml:trace>
  <inkml:trace contextRef="#ctx0" brushRef="#br0" timeOffset="210678.65">29256 6633 256 0,'-3'-2'484'0,"1"1"-141"0,2-1-36 16,2 1-41-16,3-2-20 0,14 3-21 0,4-5-57 16,6 2-69-16,5-2-58 0,1 5-93 0,2-4 6 15,-1-3-265-15,4 6-55 0,3-3 15 16,4 4 74-16,3-2-5 0,0 2-4 0</inkml:trace>
  <inkml:trace contextRef="#ctx0" brushRef="#br0" timeOffset="211171.47">30226 6539 529 0,'2'-3'456'0,"0"-1"31"0,0 3-54 16,1-2-33-16,-1 2-52 0,2-2-38 0,0 2-31 16,4 1-27-16,-1 1-14 0,2-1-21 15,22 12-24-15,-6-1-18 0,-5 3-10 0,-2 2-27 16,0 2 0-16,-5 3-7 0,-3-1-12 15,-6 2-25-15,-2-1 3 0,-2-10-11 0,0 2-9 16,-14 19-25-16,3-15 13 0,-2-2-2 0,0-1-13 16,0-2 2-16,-4-5-10 0,2 1-17 15,-2-1-16-15,1-4-14 0,3 1-13 16,13-4-26-16,-8 0-37 0,8 0-17 0,-14-14 9 16,14 9-78-16,10-8-23 0,-2 0 8 15,7-5-15-15,0 1 2 0,5-1 22 0,1 0 7 16,3-1 12-16,1-1 26 0,1 2 14 0,-1-2 36 15,-1 1 19-15,3 4 24 0,-6-2 44 0,0 3 3 16,0-1 40-16,-3-2 13 0,-4 5 5 0,0 0-9 16,-2 1 25-16,-2 4 14 0,-6 5-10 15,-4 2 14-15,0 0 1 0,-2 7 20 16,-5 5-7-16,-2 5 10 0,-2 0 12 0,-3 5-16 16,3 2-16-16,-1 0 10 0,2 1-18 15,-1-2-1-15,4 2-24 0,0-4-16 0,3-1 3 16,3-3-40-16,1-10-23 0,0 1-42 0,0 0-55 15,14 4 11-15,-7-11-119 0,2-2-64 16,12-5 24-16,-1-1-215 0,1-7-55 0,0 1 30 16,-2-4 54-16,4-4 19 0,2-6 28 15,0-1 25-15,-2-9 38 0,2 3 20 0,1-2 12 16,-1-1 6-16</inkml:trace>
  <inkml:trace contextRef="#ctx0" brushRef="#br0" timeOffset="211508.4">30982 5970 610 0,'2'-18'451'0,"0"5"-9"0,-2 3-67 16,0 1-42-16,0 9-49 0,0 0-10 15,-3-3-22-15,1 6 10 0,-7 12-9 16,2 8-7-16,-2 2-19 0,-2 4-12 0,2 2-15 16,2 3-24-16,1 0-6 0,-2 1-21 0,4 1 6 15,0-2-21-15,3-1-17 0,1-16-7 0,0 7-19 16,12 27-9-16,-3-25 10 0,2-2-15 15,3-4-15-15,1-4-12 0,4-4 14 0,0-6-9 16,4 0-20-16,-2-5 10 0,-10-1-1 16,24-10-5-16,-16 0-20 0,3-2-28 0,-4 1 5 15,-2-4-10-15,-1 0-4 0,-5 2 3 0,-4 3-31 16,-6 2 8-16,0 8-23 0,-14-22 0 16,-3 12-21-16,-6 3-25 0,-2 1 11 0,-6 4-96 15,-1-2-42-15,-1 2-61 0,-1-1 24 0,-2 3-292 16,18 0 43-16,-7 0 36 0,-2 0 73 15,-6 0 32-15,1 0 33 0,0 0 2 0,-35 11 9 16,30-10 37-16,-5-1 3 0,0 5 5 0</inkml:trace>
  <inkml:trace contextRef="#ctx0" brushRef="#br0" timeOffset="214177.2">26418 6058 288 0,'0'0'205'0,"0"0"-60"0,0 0 5 0,0 0-4 16,0 0-8-16,0 0-18 0,0 0-26 0,0 0 21 15,0 0-5-15,0 0-14 0,-17-24-11 0,16 23-22 16,1 0 4-16,-2-1-15 0,0 2 14 0,-1 3 7 16,0-2-18-16,0 3-1 0,-7 8 0 15,-5 1 10-15,1 3-15 0,-1 4 4 0,-3-1 9 16,-2 5-13-16,-1 5-7 0,-5 3-13 16,0 6 21-16,-6 2-6 0,-1 5-13 0,-4 0-4 15,0 5 0-15,0 3-12 0,-2-2 5 0,-1 4 7 16,-1 1-22-16,0-1 8 0,3-6-18 15,3 1-22-15,2-5 3 16,3-5 3-16,5-4-1 0,-2-4-28 0,6-4-11 16,3-4-14-16,4-5-11 0,-1-1 9 0,1-1-94 15,-2-5-74-15,3-1-51 0,1-1-18 0,4-3 20 16,-1-2 13-16,3-1-41 0</inkml:trace>
  <inkml:trace contextRef="#ctx0" brushRef="#br0" timeOffset="-214635.7">29010 6024 356 0,'7'-3'251'0,"-4"-2"-36"16,0 0-19-16,0 3-20 0,-1-3 6 0,0 4 9 15,0-1-29-15,-1 0 1 0,-1 0-37 0,4 0-9 16,-4 2-15-16,-1 0 3 0,-3 0-21 0,-4 12-3 15,-4 2 6-15,-7 6 6 0,-6 5-10 16,-7 5 11-16,-4 9-18 0,-4 1 0 0,-7 5-4 16,-6 9-5-16,-1 1-10 0,-5 3-5 15,-2 3-22-15,-2 0 19 0,-2 3-32 0,3-4-39 16,4-4-6-16,5-5-32 0,7-5-1 16,7-5 5-16,3-5-7 0,5-7-17 0,4 0-6 15,4-10-31-15,7 0 10 0,1-4-240 0,1-7-39 16,7 0 24-16,0-6 43 0,3 2 20 0,1-4 13 15,3 0 2-15</inkml:trace>
  <inkml:trace contextRef="#ctx0" brushRef="#br0" timeOffset="-214457.22">28004 6999 334 0,'4'-3'295'15,"-3"3"-32"-15,0-2-24 0,0 0-44 0,1 1-7 16,1 0-17-16,-1-1-15 0,1 1-17 15,1-2-15-15,-1 1-35 0,0 2-4 0,2-1-18 16,-2-2-25-16,-1 3-50 0,0-2-35 16,0 0 5-16,1 0-136 0,-3 0-101 0,3-1-67 15,-2 1 1-15,0 0 2 0,1 0 63 16</inkml:trace>
  <inkml:trace contextRef="#ctx0" brushRef="#br0" timeOffset="-211199.94">26233 7263 905 0,'0'-13'292'0,"33"-13"-4"0,-28 17-21 16,1 1 4-16,-2 2-22 0,0 1-53 0,0 1-17 15,1 2 2-15,-3 2-19 0,-1 3 16 16,0 4-4-16,3 15 9 0,-4-8-20 0,0 8-4 16,0 5-10-16,-11 37-16 0,5-25-4 0,-2 0-11 15,-2 1-13-15,1 0-5 0,1-1-14 16,-3 0-9-16,3-4-16 0,2-2-31 0,0-3-27 15,2-2-1-15,4 0-107 0,-1-4-32 0,1-9-49 16,0-15-67-16,0 5 20 0,0-5-247 16,11 12 14-16,-5-12 24 0,0 0 30 0,12-6 28 15,-1 2 46-15,3-3 43 0,1-1-13 16,4 3 36-16</inkml:trace>
  <inkml:trace contextRef="#ctx0" brushRef="#br0" timeOffset="-210731.55">27399 7446 710 0,'2'-5'338'0,"0"-3"-28"0,0 4-34 16,0 0-30-16,-3 3-19 0,0 0 2 0,1 2-11 16,1 3-25-16,-2 0 10 0,1 5 6 15,-1 8-28-15,1-3 11 0,0 6-7 0,0 4-23 16,-11 30-5-16,7-25-19 0,-2 0-4 0,2 0-22 16,-2-3-2-16,2-2-10 0,-1-2-18 0,1-4-36 15,2-4-36-15,0 6-2 0,1-11-123 16,-1-4-66-16,0-4-65 0,2-1 23 15,0-1-262-15,-2-6 21 0,0 0 39 0,2-1 56 16,-1-10 3-16,1 8 12 0,0-4 28 0,-8-19 9 16,3 16 46-16</inkml:trace>
  <inkml:trace contextRef="#ctx0" brushRef="#br0" timeOffset="-210544.55">27187 7595 777 0,'-5'0'380'0,"4"0"-9"0,0 1-47 15,2-1 11-15,3 0-9 0,1 3-40 0,0-3-18 16,3 0-41-16,12 0-27 0,-8 0-13 16,8 0-16-16,2 0-69 0,3 0-48 0,2 0-6 15,30-13-119-15,-31 8-57 0,2-1-47 0,-3 1 16 16,2-3-295-16,-7 2 11 0,0 0 57 16,-6 1 9-16,1-1 14 0,-4 2 48 0,-2 0 23 15,-2 1 8-15</inkml:trace>
  <inkml:trace contextRef="#ctx0" brushRef="#br0" timeOffset="-210135.96">27576 7398 735 0,'-18'-13'353'0,"-4"-1"-6"0,0 4-59 16,-1-1-4-16,1 1-24 0,-2 3-30 0,2 2 3 15,0 2-30-15,-1 3-10 0,10 0-51 0,-4 0 0 16,-4 0-9-16,-21 20 12 0,17-8-9 0,6 5 0 15,1 1-5-15,-1 3 5 0,0 9-7 16,0 1-4-16,0 3-3 0,-1 7 19 0,1 0-20 16,2 2-5-16,3 2-1 0,3-3-9 15,2 1-27-15,5-2 7 0,3-4-16 0,1-20 2 16,0 7-21-16,18 22 3 0,-3-26-14 16,2-5 6-16,6-4-26 0,7-8-14 0,-13-3-8 15,9 0-18-15,36-16-15 0,-25 0-26 0,5-5-4 16,0-4 0-16,0-4-17 0,0-2 18 0,-3-2 1 15,0-2-8-15,-5 3 7 0,-1-1 7 16,-6 1 6-16,-4 3 4 0,-3 2 3 0,-6 3 27 16,-2 0-8-16,-8 2 8 0,-4 14 4 15,0-4 1-15,-16-12-38 0,5 10-3 0,-9 7 13 16,2 3-22-16,-2 0-41 0,9 4 4 0,-5 0-17 16,0 0-34-16,-3 0-60 0,-15 17 20 15,22-14-208-15,5 2-56 0,2-1 34 0,3-2 29 16,2-1 45-16,2 2 10 0,2-1 14 0,1 0-2 15,13 1 10-15</inkml:trace>
  <inkml:trace contextRef="#ctx0" brushRef="#br0" timeOffset="-209852.69">28512 7449 377 0,'12'-6'505'0,"-5"2"-59"15,0 0-67-15,-1 1-44 0,-3 3-39 0,2 0 7 16,-3 4-20-16,-1 1-9 0,0 0-11 0,1 15-30 16,-1 4 5-16,-1 3-30 0,0-12-2 15,0 7-33-15,0 6-17 0,-15 33-2 16,9-30-23-16,0 2-15 0,-1 0-14 0,-3-3-17 16,4-1-6-16,-1-1-32 0,0-2-31 0,2-5-26 15,-1-3-47-15,3-5 6 0,0-7-121 16,1-1-70-16,2-2-76 0,1-3 31 0,1-4-224 15,1 0 9-15,8-10 60 0,1-4 7 0,5-3 56 16,-2 2 50-16,2-1-20 0,-1 3 55 16,7 1-11-16,4 3 22 0</inkml:trace>
  <inkml:trace contextRef="#ctx0" brushRef="#br0" timeOffset="-209584.48">29421 7507 261 0,'12'-1'475'0,"-1"1"-97"15,-2 1-20-15,6 7-45 0,-1 1 46 0,0 2-26 16,-4 7-17-16,2-1-36 0,-1 7-1 16,-2 2-38-16,-3 1-18 0,-1 0-15 0,-2-1-31 15,-3 1-6-15,0-15-26 0,0 7-19 16,0 1-32-16,-13 17-44 0,8-20-39 0,1-1-2 15,1-6-138-15,-1-4-54 0,4 0 20 16,-4-6-316-16,3 0 5 0,0-5 43 0,1 3 6 16,-1-4 42-16,0-2 8 0,1-9 45 0,0 9 22 15,0-6 41-15,0-1-30 0</inkml:trace>
  <inkml:trace contextRef="#ctx0" brushRef="#br0" timeOffset="-209370.38">29215 7715 986 0,'-1'0'372'0,"1"5"-23"0,2-5-45 0,3 2 22 15,2-2-17-15,-1 2-53 0,15 2-9 16,-11-4-43-16,9 0-26 0,3 0-19 0,2 0-16 16,4 0-47-16,2 0-9 0,3 0-90 0,28-11-43 15,-31 9-28-15,3-2-50 0,1 0-50 0,2 3 16 16,-7-5-163-16,-5 2-97 0,-1 3 2 15,-4-3 48-15,-7 2 6 0,-1 1 38 0,-3-1 22 16,-4-1 4-16</inkml:trace>
  <inkml:trace contextRef="#ctx0" brushRef="#br0" timeOffset="-208899.57">29623 7456 691 0,'-10'-15'321'0,"-2"0"-39"15,-1 0-28-15,-1 4-16 0,-1 1-17 16,0 2-10-16,-2 0-29 0,1 3-18 0,1 2-7 16,-4 1 20-16,9 2-19 0,-6 0-7 0,-23 15 27 15,16-5-20-15,1 4 10 0,-1 3-8 0,-2 2 4 16,0 7-3-16,0 4-1 0,0 3-4 15,0 1-18-15,1 3 3 0,-1-3-26 0,3 4-13 16,5 2 3-16,3-5-8 0,4 1-18 16,4-1-9-16,4-4 1 0,2-18 0 15,15 25-33-15,0-17 4 0,5-1-25 0,6-7 1 16,6-4-11-16,6-1-18 0,3-8-29 16,-19 0-13-16,13 0-3 0,49-13 6 0,-31 4 5 15,0-6 5-15,-2-4-60 0,-4-1-11 0,0-4-6 16,-5 0 39-16,-4-1-11 0,-6 1 40 15,-3 0-9-15,-5 0 9 0,-5 0 9 0,-8-1-16 16,-4 4-5-16,-5-1 8 0,-2 12 4 0,-18-21 49 16,0 17-26-16,-1-1 4 0,-5 4 0 0,-3 0 3 15,-2 2 22-15,-2-1-41 0,-3 3-29 16,1 0-38-16,1-1-42 0,-1 3-45 0,4-3 18 16,-1 3-283-16,8-1 42 0,5-2-1 15,4 3 58-15,5 0 26 0,7 1 0 0,1 4 29 16,0 0 17-16,25-13 4 0</inkml:trace>
  <inkml:trace contextRef="#ctx0" brushRef="#br0" timeOffset="-207954.49">30689 7474 403 0,'0'0'233'0,"0"-16"-31"16,0 16-19-16,27-32-12 0,-21 23 3 16,1 4 18-16,-3-1-20 0,2 0 15 0,-2 2-18 15,-2 0-5-15,0 1 9 0,1-1-44 0,-1 1 26 16,2 0 6-16,-2 1 0 0,0-1-36 0,-2 0-5 15,3 3-28-15,-1-1 11 0,1-1-20 16,-3 2-10-16,0 0 29 0,0 0-22 0,0 0 12 16,8 14 9-16,-3 3 9 0,-5 4-1 15,0 1-29-15,0 6 23 0,0-15 9 0,0 8-8 16,0 6 1-16,0 3-21 0,-11 31 6 16,9-30-11-16,-1-1-5 0,1 5 0 0,2-21-13 0,0 9-5 15,0 3 3-15,0-1-34 16,0-2-12-16,0-4-34 0,0-2-57 0,0-3 8 15,0-4-93-15,0-2-42 0,0-8-54 16,0 6 27-16,0-6-278 0,0 5 38 0,-1-7 49 16,0-1 34-16,0-1 13 0,-3-13 13 0,2 6 15 15,-2 2 34-15,2 0 44 0,-3-4 20 16</inkml:trace>
  <inkml:trace contextRef="#ctx0" brushRef="#br0" timeOffset="-206943.22">26087 7836 421 0,'0'0'181'0,"14"0"-83"0,-14 0-1 0,0 0 6 15,0 0-37-15,0 0-9 0,14 0-90 0,4 5-82 16,-14-5-68-16,1-1-101 0</inkml:trace>
  <inkml:trace contextRef="#ctx0" brushRef="#br0" timeOffset="-206243.34">28509 7846 214 0,'0'0'186'0,"0"0"-5"16,0 0-40-16,0 0-19 0,0 0-14 0,0 0 7 15,0 0-25-15,0 0-6 0,0 0-10 16,0 0-13-16,0 0-26 0,0 0 17 0,0 0-3 16,0 0-18-16,0 0 23 0,0 0-22 0,0 0-22 15,0 0-7-15,0 0 1 0,0 0-55 16,0 0 24-16,0 0-28 0,0 0-18 0,0 0 13 15,0 0-48-15,0 0-27 0,0 0-38 16,0 0-71-16,0 0-45 0</inkml:trace>
  <inkml:trace contextRef="#ctx0" brushRef="#br0" timeOffset="-205295.17">27685 8678 274 0,'0'0'387'0,"0"0"-48"15,0 0-38-15,14 0-15 0,2-25 13 16,-14 22-38-16,-2 2 18 0,0-2-35 0,0 1-42 16,-1 1 17-16,-2 1 0 0,0 2-18 0,0 2 1 15,-10 8-8-15,0 5-6 0,-3 0-23 16,2 2 9-16,-1 1-4 0,2 2-9 0,2-1 7 16,1 1-35-16,2 3 9 0,2 1-6 15,4 0-25-15,2-1-10 0,0-14 10 0,12 19-34 16,2-14-4-16,2-5 6 0,5-4 0 0,-10-7-29 15,10 0 2-15,5 0-10 0,28-18 18 16,-26 4-6-16,2 2-33 0,-1-1 2 0,-2-2 28 16,-1 0-5-16,-3-2-22 0,-1-1 4 15,-4 2 19-15,-2-4-24 0,-2 1 5 0,-3-2 1 16,-4-1-14-16,-3 0 12 0,-4 12-2 16,0-4-6-16,-10-17 8 0,-2 16-8 0,0 0-4 15,-7 2 0-15,2 0 5 0,-6 4-12 0,-3 1 0 16,0 3-10-16,1-1 2 0,-1 4-4 15,0 1 1-15,14 1-26 0,-5 0-38 16,-3 0-16-16,-1 0-47 0,5 0-21 0,-17 11 15 16,23-11-108-16,3 0-27 0,4 3-20 15,1-1-67-15,2-1 31 0,2 1-250 0,1 1 58 16,2 0 57-16,-1-2 24 0,2 1 63 0,6 7-18 16,2-3 74-16,3 2-35 0,-2 0 29 0,4 2 60 15</inkml:trace>
  <inkml:trace contextRef="#ctx0" brushRef="#br0" timeOffset="-204905.62">29370 8630 1120 0,'4'0'399'0,"-1"1"-27"0,-1 3 13 15,0-1-33-15,-2 3-6 0,0 11-9 16,0-6-26-16,0 6-36 0,0 4-9 0,0 3-31 15,0 2-20-15,-14 29-6 0,14-27-28 0,-4 0-31 16,1-2-23-16,1-1 12 0,0-3-29 16,0-3-38-16,0-4-29 0,1-3-42 0,-2-7-62 15,3-1 6-15,-1-6-170 0,1 0-100 0,1-3 30 16,1-2-241-16,2-11 45 0,-4 9 23 16,0-5 32-16,0-2 43 0,0-2 28 0,-11-14 19 15,0 18 18-15,-1 4 37 0,0-2 31 16,-4 6-33-16</inkml:trace>
  <inkml:trace contextRef="#ctx0" brushRef="#br0" timeOffset="-204709.1">29122 8782 543 0,'-2'0'513'0,"-3"-1"-66"0,3 1-25 16,0 1-35-16,3-1-35 0,0 0-14 0,3 0-33 16,1 3-20-16,2-3-15 0,11 3-49 15,2 1-9-15,4 0-36 0,4 3-10 16,4-5-51-16,0-1-57 0,-3 3-19 0,7-1-4 15,1-3-144-15,-3 0-50 0,-18 0-67 0,6 0 25 16,1 0-289-16,1 0 44 0,25-12 28 0,-30 8 13 16,-3 4 1-16,-7-1 45 0,9-3 57 15,-7 2 9-15,-5-1-3 0,-1 1 47 0</inkml:trace>
  <inkml:trace contextRef="#ctx0" brushRef="#br0" timeOffset="-204198.22">29651 8645 958 0,'-10'-16'341'0,"-3"0"-10"0,0-1-62 0,-7 2-35 16,1 5 66-16,0-3-46 0,-4 5 4 0,1 1-33 15,-1 0-19-15,1-1-12 0,-3 3-5 0,0 2-10 16,0 2-13-16,3 1-13 0,-3 0-2 0,11 0 0 16,-4 0-15-16,-29 14 12 0,20-4-20 15,3-1 5-15,0 4 0 0,0 1-12 16,-1 2 16-16,-2 4-13 0,2 2-14 0,0 8-7 15,1-1 6-15,1 4 10 0,0 3-25 16,5 1-17-16,2 1 0 0,3 1-12 16,0 2-1-16,7-2-9 0,4-1-9 0,2-3 0 15,0-18 6-15,0 9-5 0,20 30-5 0,-6-27-4 16,4-3-15-16,3-3-12 0,4-3-5 16,5-5-2-16,1-5-18 0,7-3-2 15,6-4-22-15,-23-3-14 0,11 0-10 0,47-11 19 16,-31 2-9-16,-2-6 4 0,1-3 4 0,-2-7-1 15,-1-1-2-15,0-5 15 0,-3 1-5 0,-3-4-3 16,-3-2 16-16,-3 4-8 0,-2-2 15 16,-5 3 9-16,-3 2 7 0,-7-3-11 0,-4 3 3 15,-1 1 9-15,-8-1-6 0,-2 16 5 0,0-8 4 16,-23-22-15-16,8 25 16 16,-7 3 5-16,-2 0-15 0,-1 4 10 0,-5 0-8 15,0 5-3-15,0-1-30 0,-1 2-2 0,0-1-8 16,-2 2-33-16,1 3-50 0,19 1 12 15,-9 0 13-15,2 0-132 0,1 0-38 0,-7 13 25 16,15-12-221-16,8 1-44 0,3 0 36 0,4-1 36 16,3-1 34-16,11 1 28 0,4 1 25 15,5-1 21-15,3 4 45 0,5 2 7 0,6-2-1 16</inkml:trace>
  <inkml:trace contextRef="#ctx0" brushRef="#br0" timeOffset="-203938.03">30515 8675 1352 0,'12'-4'493'0,"-5"0"-60"15,1 3-53-15,-1 2 4 0,-2 3-7 16,4 6-11-16,-6 7-15 0,3 3-39 0,-2 5-31 16,-2 2 17-16,-2-12-27 0,0 10-42 0,0 5-30 15,-15 37 6-15,11-30-21 0,-4-5-38 16,2-1-5-16,-3 1-43 0,0-2-4 0,2-2-9 15,1-1-90-15,1-4-56 0,0-8-59 0,1 0-71 16,0-8 18-16,2-5-241 0,2-2 34 0,2-6-249 16,5-7 97-16,1 1 19 0,1 0 44 15,0-3 52-15,0 1-10 0,2 1 47 0,5-3 52 16,-5 8 22-16,5 2 14 0,2 0 13 16,4 6 0-16</inkml:trace>
  <inkml:trace contextRef="#ctx0" brushRef="#br0" timeOffset="-203549.94">31352 8978 736 0,'-2'-2'405'0,"0"0"21"16,-1-1-20-16,1-2-28 0,2 4-9 0,0-1-11 16,0 0-41-16,2-1-30 0,1 3 3 0,3-1-35 15,12 2-34-15,-5-1-4 0,8 0-26 16,3 0-12-16,35 11-25 0,-21-6-15 0,-2-1-40 15,2 2-23-15,-2-2-38 0,-3 1-31 0,6-5-39 16,-7 4-52-16,-1 1 9 0,-2 0-134 16,-11-2-53-16,0 0 25 0,-7-3-211 0,-6 1-49 15,-3 0 44-15,-4-2 21 0,-1 0 20 0,-1 1 38 16,-11-3 20-16,-4 3 30 0,8 0 30 16,-7 0 9-16,-2 0 13 0</inkml:trace>
  <inkml:trace contextRef="#ctx0" brushRef="#br0" timeOffset="-203362.44">31442 9090 830 0,'-10'3'385'0,"6"-2"50"16,2 4-18-16,-1-3-39 0,3 1-16 0,0 1-25 0,3-1-25 15,9 8-23-15,1 2-38 0,9-5-26 16,-2 1-22-16,7 1-34 0,-2-3-28 16,6 1-60-16,-2-1-52 0,3-2-63 0,-1 0 2 15,5-3-101-15,-1 1-44 0,-6-1-68 16,2 0 22-16,-18-2-204 0,6 0-14 0,0 0 18 15,22-10 23-15,-25 6 36 0,2 0 29 0,-5-4 14 16,5 0 44-16,-11 3-16 0,4-4 28 16</inkml:trace>
  <inkml:trace contextRef="#ctx0" brushRef="#br0" timeOffset="-202991.95">31806 8792 256 0,'-12'-7'483'16,"5"0"-79"-16,-1 2-63 0,1 2-43 0,3 1-2 16,-1-1 11-16,2 0-15 0,1 1-15 15,0 2-10-15,2-1-40 0,-2 0-14 0,2 1-3 16,0 0-8-16,4 1-7 0,0 0 6 0,11 4 4 16,0 2-16-16,7 2-13 0,1 1-5 15,0 1-9-15,-1 3-20 0,5-2-4 0,0 3-16 16,2 3-7-16,-2 3-29 0,0 0-1 15,0 5 20-15,-5 0-20 0,1 2-12 0,-2 2-13 16,-4-2-3-16,-3 0-12 0,-4 2 21 0,-3-3-36 16,-4 4-3-16,-3-19-4 0,0 12 25 15,-11 23-6-15,2-23-5 0,-5-5-26 0,-1 1-3 16,-4-4-28-16,2-1-37 0,-6-5-18 0,0-1-31 16,2-2-61-16,0 1 16 0,1-7-151 0,-5 2-60 15,7 0 33-15,4-2-264 0,3-1 57 16,11 0 45-16,0 0 32 0,-8 0 39 0,8 0 22 15,-6-4 26-15,12 2 23 0,2 5 69 16,13-6-23-16,-10 3 23 0,9 0 18 0</inkml:trace>
  <inkml:trace contextRef="#ctx0" brushRef="#br0" timeOffset="-199358.64">32943 8551 524 0,'0'0'271'0,"16"-15"-10"0,-16 15-34 15,27-25 3-15,-23 25-9 0,0-3-9 0,5 0-3 16,-5 5-37-16,2-7 19 0,-4 4-6 0,-2 1-34 16,0 0-27-16,0 0 25 0,0 0-38 15,9 7-11-15,-5 7 64 0,-2 1 6 0,1 4 14 16,-3 3-3-16,1 6 10 0,0 1-11 0,-1 1-21 15,0-14 9-15,0 10 3 0,-11 34-30 16,8-25 10-16,1 1-16 0,0-2-13 0,2-20-35 16,0 7-3-16,0 2-11 0,-10 25 14 0,6-26-16 15,0-5-4-15,3-2-23 0,-1 2-2 16,-1-10-23-16,0 1 4 0,1-2-29 0,2-3 2 16,-4-1-37-16,0-4-31 0,2-3-53 0,2-2 13 15,-2-1-127-15,-3-2-16 0,3-1-36 0,1 5 26 16,-4-3-205-16,3-1-36 0,-2 2 40 0,1-3 32 15,-2 1 33-15,5 0 35 0,0 10-15 16,0-7 59-16,0-2 42 0,0 9 40 16,-9-17-27-16</inkml:trace>
  <inkml:trace contextRef="#ctx0" brushRef="#br0" timeOffset="-155048.24">1782 6826 651 0,'0'0'331'0,"0"0"-32"16,0 0-28-16,0 0 5 0,0 0-30 0,0 0-34 15,0 13 6-15,0-13-26 0,0 0 17 16,0 0-17-16,-18 22 9 0,32-16-24 16,1 1 1-16,4-1-19 0,1 0-7 0,3 3-6 15,3-3-9-15,0 0-29 0,3-2-2 0,0 1-15 16,0 0-3-16,1-2-20 0,-1 1 0 0,-1-1-11 15,-1 0-6-15,-2-1-3 0,-2 0-25 16,-3-2-55-16,-5 1-12 0,-1-1 4 0,-2 1-71 16,-12-1-45-16,6 0-53 0,-6 0 21 15,7 0-209-15,-7 0-97 0,0 0 60 0,7-4 29 16,-10 4 13-16,-3 0 24 0,-1 0 42 16,-11 2 13-16,6-2 29 0,-21 9-10 15</inkml:trace>
  <inkml:trace contextRef="#ctx0" brushRef="#br0" timeOffset="-154854.72">1803 7127 394 0,'-7'5'399'0,"5"-2"-84"15,-1 2-23-15,1-2-8 0,1 0-10 16,2 0-8-16,2 0-37 0,1-1-17 0,2-1-23 16,12 4 7-16,4-2-23 0,4-3-28 0,-13 0-8 15,8 0-6-15,6 0-11 0,3 0-14 0,0 0-105 16,-1 0-33-16,1 0-50 0,0 0-66 15,-2 0 13-15,-1 0-221 0,0 0-87 0,0 0 53 16,3 0 9-16,-1 0 37 0,27-14 19 16,-29 14 35-16,3-4-5 0</inkml:trace>
  <inkml:trace contextRef="#ctx0" brushRef="#br0" timeOffset="-144937.77">14431 6154 750 0,'0'0'314'0,"0"0"-36"0,0 0 0 15,0 0-4-15,0 0-36 0,0-13-28 0,0 13-27 16,32-30-5-16,-21 15-16 0,-5-2-16 16,3 1 7-16,5-1-17 0,0 0-15 0,4 0-29 15,1 1-11-15,4 3 24 0,-2 1-21 0,2 4 15 16,-2 2-12-16,-1 3-9 0,-9 3-5 0,4 0 7 16,16 20 4-16,-18-5-22 0,-9 6 18 15,-3 3-8-15,-1-13-7 0,-12 28 10 0,1-15-18 16,-4-2-8-16,-1 2-5 0,-5-1-1 0,-1 2 2 15,-5-3-8-15,3-1-11 0,-5 0 7 16,-1-3-6-16,-1-1-9 0,4-1 2 0,-3-4 1 16,0 0 2-16,0-3-6 0,3 1 7 0,0-3-3 15,-2-2-1-15,3 2-2 0,7-2-3 16,3-5-11-16,3 0 2 0,3 0-8 0,2 0 10 16,8 0-7-16,0 0-14 0,0 0 3 15,-9-2 10-15,13 2-4 0,1-1-11 0,3-1 14 16,15 2-4-16,-12 0-9 0,9 0-12 0,28-7-31 15,-18 5 4-15,3 2-42 0,-1-3-49 16,1 1-12-16,-4-3-16 0,0-2-33 16,1 0-33-16,1 2 6 0,-2-7 20 0,-2 0-138 15,2-3-91-15,1-2 11 0,-1 0 28 0,-3-2 56 16,3-3-6-16,-1-2 49 0,1 0-16 0,-2-1 0 16</inkml:trace>
  <inkml:trace contextRef="#ctx0" brushRef="#br0" timeOffset="-144525.15">15029 5963 386 0,'16'-26'260'0,"-1"-1"-23"0,-4 5-22 15,1-4 6-15,-3-1-17 0,5 0-8 0,-8-2-29 16,-1 3 13-16,1-3-2 0,-6 12-26 16,0-4 4-16,0-4-5 0,-17-23-1 0,9 26-34 15,-3 2-5-15,-2 3-25 0,-1 5-8 16,-1 2-15-16,-1 6 14 0,-1-1-6 0,2 5 1 16,4 0-19-16,-18 10-5 0,11 2 4 0,1 2-24 15,1 3 6-15,3 2 5 0,2 3 1 16,3 0-22-16,3 0 2 0,3 2 4 0,2-13 4 15,0 5 2-15,15 22 8 0,-4-13-14 16,3-4-3-16,3-4-19 0,0 0-7 0,1 1 28 16,-2-2 12-16,-2-1-24 0,-1-2-20 0,-5-2 37 15,0-3-12-15,-3-2-15 0,-1-3-1 16,-2 3 63-16,0-3-5 0,-2-3 9 0,0 0 5 16,0 0-18-16,0 0-4 0,-13 13 10 0,9-13-8 15,-2 0-5-15,0 0-13 0,-1-1 19 0,-9-4-1 16,16 5-9-16,-22-11-15 0,11 2-1 15,6-1 5-15,3 3-5 0,2-3-2 0,0 10-12 16,0-10 5-16,18-12 12 0,-5 10-23 16,3 2-17-16,2 0-9 0,5 5-23 0,2-1 3 15,2 3-52-15,4 3-31 0,-20 0-28 0,10 0-45 16,4 0-49-16,28 14 19 0,-26-5-264 16,2 2 24-16,0 0 20 0,0 3 32 0,1-1 53 15,-1-1 24-15,2 1 12 0,1 1 11 16,-1 5 30-16</inkml:trace>
  <inkml:trace contextRef="#ctx0" brushRef="#br0" timeOffset="-144291.03">15658 6184 386 0,'-2'2'508'15,"2"3"-101"-15,0-5-60 0,0 2 1 0,4 0-39 16,1 0-12-16,13 3-20 0,2-1-25 15,3 0-15-15,2 1-37 0,4 0-19 0,2-1-17 16,1 1-22-16,1 2-32 0,1-3-40 16,1 1-7-16,-3-1-88 0,1-1-50 0,-1 0-25 15,0 0-64-15,-3-2-38 0,-17-1 20 0,5 0-210 16,3 0-42-16,-5 0 26 0,8-13 52 16,-15 9-24-16,-4 0 47 0,-2 0 37 0,0-1 11 15,-2-1-30-15</inkml:trace>
  <inkml:trace contextRef="#ctx0" brushRef="#br0" timeOffset="-143991.9">16056 6033 467 0,'-6'-5'346'16,"-2"1"-23"-16,4 1-10 0,-1 2-29 0,3 0-11 16,0-1-7-16,0 1-32 0,2 0 13 15,0 0-24-15,2 1 12 0,2 2-26 0,3-1-9 16,11 3-12-16,3 4-12 0,2-1-27 15,0 2-15-15,2 3-2 0,-2 1-17 0,4 2-17 16,-5 3-11-16,0 1-7 0,-5 1 1 16,-2 0-20-16,-3 4 6 0,-3 1-15 0,-5-2 9 15,-2 1-16-15,-2-14 5 0,0 5-1 0,-13 23-24 16,6-20 13-16,-6-4-21 0,-2 1-34 0,-2-1-12 16,-1-1 3-16,0-1-95 0,-2-3-23 15,-1 0-34-15,-3-6-49 0,2 1 26 0,1-3-256 16,1-1-29-16,13 0 37 0,-2 0 33 0,-11-12 16 15,13 7 25-15,3-1 5 0,8 2 39 16,2-1 68-16,13 3-31 0</inkml:trace>
  <inkml:trace contextRef="#ctx0" brushRef="#br0" timeOffset="-143310.51">16694 6168 818 0,'-2'-4'309'0,"2"1"-7"0,-2-1-34 16,4 0-15-16,-2 1-24 0,2-2-10 0,0 2-21 15,3-1-20-15,8-4-19 0,-2 2 26 16,0 1-33-16,6 2-3 0,-4 0-22 0,-13 3 0 16,14 0-20-16,13 12-16 0,-12-1 2 0,-6 3 10 15,2 3-7-15,-6 2-5 0,-1-1-9 0,-4 3 8 16,0-10-18-16,0 5-1 0,-17 22-5 15,5-18-4-15,-1 1-13 0,-1-4 1 0,1 1-13 16,-3-2 1-16,2-1-10 0,0-2 16 0,-3-3-5 16,1 2-12-16,1-2 6 0,3-7-2 15,3 1-11-15,0-2 3 0,1-2-4 0,4 1-7 16,4-1-23-16,0 0-13 0,0 0-20 0,-8-11-8 16,10 5 5-16,10-9-34 0,-1-1-17 15,4 0 9-15,5 0-28 0,3-2 10 0,0 0 18 16,4 1 17-16,-3-2-4 0,7 1 0 15,-5 2 11-15,1-4 1 0,-2 3 16 0,-3 1 27 16,-2 0 10-16,0-1 25 0,-2 4 11 0,-4 0-3 16,-2 4 49-16,1-1-10 0,-7 3-1 15,-1 4 10-15,-3 2-4 0,-2 1 12 0,-1 3 2 16,-1 0 15-16,-6 10 8 0,1 3 10 16,-1 3 2-16,0 6-7 0,1-1-15 0,1 0-2 15,4 0-4-15,0 0-9 0,2-12-2 0,0 5-21 16,13 25 11-16,-1-23-26 0,2 0-47 0,0-2-34 15,4-5-22-15,5-1 5 0,-1-5-145 0,-2-6-73 16,-9 0 25-16,24-12-296 0,-12 1 26 16,-2-4 26-16,-2-2 67 0,2-5 29 15,2-3 19-15,2-7 26 0,-1-3 24 0,-2-1 31 16,1-5 13-16,-4-1 18 0</inkml:trace>
  <inkml:trace contextRef="#ctx0" brushRef="#br0" timeOffset="-142944.03">17276 5576 283 0,'-4'-6'439'0,"1"0"-59"16,1 1-29-16,-2 0-21 0,2 2-43 0,2 0-27 0,-2 0-9 16,-1 1-24-16,3 0-21 0,0 1-13 15,-1-1-20-15,0 0-12 0,1 1-17 0,-1-1-15 16,1 1 6-16,1 0-17 0,1 0 14 0,3 1-5 15,1 0-21-15,10-2-5 0,6 3-6 16,-11-1-16-16,11 0-7 0,3 0-2 0,32 10-7 16,-25-7-18-16,-1 0 7 0,0 2 3 15,-4-1-1-15,-2 1-12 0,-5 0-1 0,0 0-2 16,-5 3 2-16,-1 3 11 0,-5 4 16 0,-5 2-7 16,-4-3 20-16,0-4-12 0,-14 24 8 0,4-12-8 15,-4 2 3-15,0 0-20 0,-4-1 6 16,-1 2-23-16,3 0 9 0,-4-1-45 15,3 0-49-15,-1-5-78 0,-3 2 12 0,7-5-151 16,-4 2-86-16,1-4 30 0,3-3-257 0,1-2 80 16,7-4 32-16,-2-2 30 0,4-1 25 15,2-1 32-15,2-1 45 0,0 0-10 0,0 0 40 16,4 0-11-16,1 0 13 0</inkml:trace>
  <inkml:trace contextRef="#ctx0" brushRef="#br0" timeOffset="-142789.12">17427 6027 681 0,'1'2'430'0,"-1"1"-63"0,0-1-47 16,0 0 12-16,0-2-42 0,-1 2-50 15,2 1-29-15,-1-2-97 0,0-1-64 0,0 0-84 16,-1-1-86-16,0 1 11 0,-1 0-320 0,0-3 44 16,-2 1 43-16,-1 1 9 0,-9-5 20 0,0-1 12 15,-7 2-14-15</inkml:trace>
  <inkml:trace contextRef="#ctx0" brushRef="#br0" timeOffset="-139192.26">3159 6781 454 0,'0'0'230'0,"0"0"-23"16,0-14-21-16,0 14 1 0,0 0-29 15,0 0 0-15,0-13-13 0,21-1-2 0,-23 11-12 16,2-1-10-16,-2 1 2 0,0 0 0 0,-2-1 2 16,2 1-20-16,-1 0 2 0,0 0 16 0,-1 0-21 15,0 0-8-15,0 0-10 0,0 1 11 0,-9-5-33 16,6 4 3-16,-1 1 11 0,3 2-16 16,-2-2-10-16,1 2 24 0,1 0-5 0,2-2-38 15,3 2 21-15,0 0 15 0,-10 0-21 0,2 0-27 16,8 0 18-16,-26 15-16 0,12-7 7 15,2 1 3-15,1 2 6 0,0-1-2 0,3 2-3 16,-2 0-7-16,2-1 7 0,1 2 0 16,1-1-3-16,-1 3 3 0,3-1 1 0,-1 1 19 15,1-1-25-15,1-2-9 0,0 5 9 16,1-4-4-16,2-2 26 0,0-1-41 0,0-1-4 16,0 1 26-16,0 2-2 0,10 12 11 0,-7-15-15 15,3 5-8-15,0-2-19 0,1-2 28 16,2 0-5-16,-3-1 16 0,5 1-3 0,-3-3-10 15,1-4 11-15,-1 0-3 0,2-2-5 16,-2 1-4-16,-8-2 9 0,8 0-11 0,7 0 11 16,0 0-20-16,19-13 18 0,-13 9-15 0,-4-5 5 15,-3 3-4-15,1-3-4 0,-1 2-6 16,0-1 11-16,-1 0 6 0,-3-1-7 0,-3 1-2 16,1 2 11-16,-1 1-5 0,-2 1 6 0,-1-2-13 15,6-5 18-15,-6 1-6 0,1 3 14 16,-3-2-8-16,0 1-13 0,-1 0 3 15,0 1 5-15,-1 7-7 0,0-6 1 0,0-6 0 16,0 0 0-16,0-2-9 0,-12-12-5 0,11 15 11 16,-2 2-9-16,-6-3 1 0,0 0-5 0,0 2-7 15,-3 0 11-15,3 3-7 0,1 4 5 16,-1 0-8-16,2 0 4 0,-1 0-4 0,1 2 10 16,-2 1 0-16,2 0-14 0,0 0 3 15,-2 0 5-15,-2 0-6 0,0 0 7 0,1 0-19 16,0 0 6-16,-6 10-14 0,9-7-28 0,1 0-11 15,1-1 4-15,1 0-54 0,0-1-45 0,0 2-11 16,1 0-25-16,-1-2-33 0,1 2 22 16,0-1-197-16,1-1-94 0,-1 0 63 0,3 0 22 15,-1-1 43-15,1 0 21 0,0 0 7 16,0 0 38-16,0 0-11 0,0 0 15 0</inkml:trace>
  <inkml:trace contextRef="#ctx0" brushRef="#br0" timeOffset="-137230.41">3687 6782 219 0,'0'0'293'0,"0"0"-43"16,0 0-26-16,13 0-17 0,-13 0 8 0,0 0-19 15,0 0-25-15,0 0 9 0,0 0-1 0,0 0-12 16,0 0-29-16,0 0-3 0,0 0-8 16,0 0-17-16,0 0-1 0,0 0-21 15,0 0 31-15,0 0-28 0,0 0-11 0,0 0 2 16,0 0 8-16,0 0-3 0,-1-11-12 0,-5 10 3 15,0 1-6-15,1 0-10 0,0 0-26 0,-1 0 16 16,6 0-13-16,0 0 11 0,-9 0-4 16,1 0 23-16,1 0-8 0,-14 11-4 0,9-7-17 15,3-1-1-15,-4 4-25 0,5 1 20 16,1-3 15-16,0 2-24 0,-3 3-3 0,0-1 25 16,1 6 11-16,1-5-13 0,3 0-4 0,1-1-6 15,0 1 8-15,2-2-6 0,-2 7 2 16,1-2-14-16,3-1 18 0,0-12-5 0,0 9-7 15,0 0-4-15,0 4 1 0,11 16 0 16,-6-15 9-16,1-1-13 0,2-2-3 0,-2-3 3 16,4 3 8-16,-1 2-14 0,1-8 10 0,-2 1-7 15,-1-1 11-15,9 1-13 0,-3-3 1 0,3 3 0 16,-1-3 4-16,0 0-2 0,-3-3-7 0,1 0-7 16,-4 0 10-16,4 0-4 0,4 0 4 15,19-15 1-15,-20 9-14 0,3 3 5 16,-3-7 2-16,1 0 6 0,-2 1-13 0,-2-1-8 15,2 2 10-15,-2-2 10 0,-1-1 6 0,-3-1-2 16,-1 2 6-16,-3-1 5 0,-2 1-13 0,5-1 4 16,-4 1-6-16,-2-1 6 0,-1 5-8 0,0 0-7 15,0-3 8-15,-1 9-9 0,0-8 11 16,0 2-14-16,0 0 5 0,0-6-9 0,-12-13 9 16,4 11 0-16,-1 1 1 0,0 2-2 15,-2-1 9-15,0 2-13 0,1 2-4 0,-4 2 7 16,1-1-10-16,1 1 3 0,-4 3 10 0,4 2-7 15,1-2-2-15,2 1 3 0,-2 1-7 16,1 1 10-16,2-2-15 0,0 2-2 0,8 0 14 16,-9 0-10-16,-3 0 6 0,-2 0 2 15,-15 15-12-15,15-8 12 0,1 0-8 0,-2 2-2 16,4-1-19-16,-3 0-12 0,5-1 8 0,2-1-31 16,-1 0-12-16,2-2-25 0,2 2-1 15,1-2 10-15,0 2-89 0,1-4-20 0,0 1-30 16,2 0-33-16,-1-2 25 0,1-1-205 0,0 0-51 15,0 0 41-15,13 4 28 0,-9-5 43 16,4 0 24-16,7-5 22 0,1 2 25 0,5 0 22 16,2-1-6-16</inkml:trace>
  <inkml:trace contextRef="#ctx0" brushRef="#br0" timeOffset="-136285.88">4450 6808 283 0,'2'-2'280'0,"0"-1"-44"0,0 0-24 0,-1 1-37 15,1-2 0-15,-1 1-8 0,0 0-1 0,1-1-6 16,-2 1-27-16,1-1 13 0,-2 1 0 16,3-1 5-16,-3 1-20 0,2-1 10 0,-1 0 4 15,0 4-22-15,0 0-11 0,0 0-7 16,0-6-9-16,0 6-10 0,-12-11-10 0,8 9-11 16,-2 2 32-16,1-2-22 0,-1 1-7 15,0 1 18-15,0 0-15 0,-2 0-12 0,8 0-1 16,-11 0 1-16,-1 0 0 0,-17 12-5 0,14-7-23 15,0 1 22-15,0 1-22 0,2 0 18 16,-1 2 3-16,0-2 4 0,1 1 4 0,1 2-10 0,1 2-13 16,-2 0 1-16,4-1-6 0,-1 2 6 15,0 2-3-15,3 0-11 0,1-2 13 16,1 0-13-16,0-1 10 0,2-3 4 0,1-1 0 16,2 1-8-16,-1-1 12 0,1-1-12 0,0-7 16 15,0 12-15-15,0 2 0 0,13 16 0 16,-7-18 10-16,2 2-17 0,1-2 2 0,0 0-4 15,3-2 5-15,1-1-7 0,-1 0-2 0,2-2 7 16,2-2-3-16,4-1-6 0,-3-2 2 16,3-1 5-16,-13-1-12 0,8 0 5 0,2 0 3 15,2 0-6-15,20-15 0 0,-19 9-3 16,-1-2-3-16,0 0 1 0,-1-2-5 0,0 0-4 16,-2-1 10-16,0-1 7 0,-2-2-8 0,-1 3-6 15,1-3-6-15,-4-1 20 0,-1 1-13 16,-1-3-7-16,2 2 5 0,-5 1 4 0,0-1 1 15,-1 1-2-15,-1 2-4 0,-2 0 12 0,0 2-13 16,-1 10 12-16,0-9-6 0,0 2 2 16,0 0-1-16,0 1 1 0,-18-12-2 0,10 7-13 15,-5-2 14-15,3 3-7 0,-5 0 5 0,2 4-8 16,0-1-2-16,2 4-5 0,-4-2 21 16,2 4-11-16,2 0 3 0,-1 1-3 0,3 0 7 15,-3 0-9-15,-4 0 7 0,2 0-10 0,0 0-1 16,-15 12 9-16,17-10-2 0,-6 4-1 0,3 1 3 15,0-3-2-15,1 4-1 0,1-2-25 16,2 2 0-16,1-3-13 0,1 0-13 0,3-2-21 16,4-1 8-16,-2 0-95 0,2 1-15 15,-1-1-18-15,3 0-24 0,0-2-22 0,0 0 25 16,6 1-185-16,-2-2-88 0,0 0 35 0,0 0 22 16,11-4 44-16,-4 3 7 0,-11 2 50 15,9 0 22-15,0 0 15 0,-1 0 6 0</inkml:trace>
  <inkml:trace contextRef="#ctx0" brushRef="#br0" timeOffset="-134676.31">4881 6820 365 0,'0'-12'328'0,"0"12"-57"15,0 0-23-15,0-14 10 0,-3-3-17 0,5 10-5 16,1 2-15-16,7-8-5 0,-6 3-4 0,0 2-22 15,-1 2-22-15,-1 2 31 0,0 0 3 16,-1 0-14-16,1 1-3 0,-2 1-10 0,2 0-18 16,-1 1-9-16,0-1-6 0,0-1 0 0,0 2 1 15,-1-1 0-15,1 1-7 0,0-1-2 16,0-1-23-16,0 2 18 0,-1 0-15 0,1 1-22 16,-1-1 3-16,1 1-14 0,0-1-21 0,-1 0 21 15,0 1-11-15,1 0-7 0,0-2-22 16,-1 1 11-16,1 1-35 0,-1 0 23 0,1 0-2 15,-1 0-4-15,0 0-17 0,0 0 10 16,0 0-9-16,0 0 14 0,3 13-17 0,-3-9 13 16,3 0-1-16,-2 0-4 0,0 2 12 15,4 9 3-15,-3 3-21 0,2-2 10 0,-4-1 1 16,0-6 13-16,0 6-10 0,0 4 16 0,0 3-19 16,0-1-12-16,0 2 4 0,0 0 3 15,0 0-4-15,0-1-14 0,0 2 0 0,0-2 23 16,0-1-14-16,0-4 13 0,0-2-18 15,0-3 8-15,0-2-2 0,0-3-8 0,0 0-12 16,0-7 11-16,0 9 13 0,0-9-11 0,0 6-2 16,0-6 1-16,0 7 12 0,0-7-17 15,0 0 13-15,0 0-5 0,0 6-13 0,0-6 0 16,0 0 10-16,0 0 14 0,0 0-7 16,0 0-1-16,2 11-24 0,-2-11 9 0,0-3-16 15,0 3-1-15,0 0-8 0,-1 0-1 0,1-1-16 16,0 0-17-16,0-1-12 0,-1 1 0 15,1-1-18-15,-1 0-37 0,1-1-29 0,0 1 15 16,0-1-72-16,-1 0-34 0,1 0-32 0,0-3-49 16,0 2 29-16,0-2-266 0,2 0 55 15,-2 6 54-15,0-10-6 0,8-10 67 0,-6 11 22 16,0-1 21-16,3 3 18 0,-2 1 36 16,-1-1 12-16,9-3 38 0</inkml:trace>
  <inkml:trace contextRef="#ctx0" brushRef="#br0" timeOffset="-133261.91">5494 6691 385 0,'13'0'204'0,"-13"0"-29"16,0 0-36-16,0 0 10 0,0 0-13 0,0 0 3 15,0 0 4-15,0 0-13 0,0 0-29 16,0 0 12-16,0 0-13 0,0 0-13 0,14 0 10 15,-14 0-9-15,0 0 2 0,0 0-6 0,0 0 13 16,0 0-5-16,0 0-10 0,0 0 8 16,0 0-16-16,0 0 2 0,0 0 7 0,0 0-10 15,0 0 10-15,0 0-5 0,0 0-6 16,0 0-18-16,0 0 17 0,0 0-1 0,0 0-33 16,0 0 0-16,0 0 1 0,0 0 16 15,0 0-1-15,0 0-14 0,0 0 18 0,0 0-6 16,0 0-16-16,10-24-6 0,-11 22 3 0,0 1 0 15,-3-1 2-15,3 0-14 0,-1 1 0 0,-1 0 13 16,0 0-4-16,0 1-3 0,-2-1-3 0,1 0-1 16,1-1-3-16,-2 2 30 0,1 0 3 15,-1 0-16-15,0 0 21 0,-1-1-13 0,1 1 7 16,5 0-10-16,0 0-14 0,-9 0 14 0,1 0-14 16,0 0 2-16,8 0-23 0,-9 0 6 15,1 0 6-15,-7 10 4 0,2-2 6 0,-2-1-11 16,2 2-4-16,2 0 13 0,0 0-14 15,3 2 9-15,-1 1-2 0,-1 0-1 0,2 1 11 16,1 1 0-16,2-2-3 0,0 3 2 0,1-4-6 16,0 5-11-16,0-2 18 0,2 1-15 0,2-5 7 15,0 0-3-15,0-10-1 0,0 13 11 16,0 0-17-16,0-1 4 0,0 2-2 0,15 11 5 16,-10-12-4-16,1 2 1 0,0-5-5 15,2 0 8-15,1 2-3 0,-2-5-6 0,-1 0-1 16,6 1 2-16,-3-2 6 0,0-2-10 0,6 1 17 15,-3-1-4-15,0-3-6 0,-1 0-12 0,0-1 11 16,-11 0 4-16,15 0-19 0,0 0 10 16,1 0-1-16,18-13-6 0,-18 8 9 0,-2-1 2 15,0-2-12-15,1 0 2 0,-3 1-1 0,-1-2 6 16,1-2-7-16,-3 2 3 0,0 0 7 0,-2 1-18 16,-1 1 5-16,-1-1 13 0,-1 2-12 15,0 0 0-15,-2-1 1 0,2 2 15 0,-1-1-13 16,-2-1 10-16,3-5-4 0,-2 0 2 15,0 2 4-15,-1 0-8 0,0 2-9 0,-1 8 16 16,0-9-5-16,0 0 5 0,0 3-2 0,0-7-4 16,-10-11 2-16,3 8-1 0,2 2 14 15,-1 1-17-15,-1 1 3 0,1 0 8 0,-2-1-1 16,2 5 0-16,1 1 2 0,-3-3-7 0,3 3 8 16,-2 0-3-16,1 2 2 0,1 0-12 0,0 1 6 15,-6-5-2-15,4 3-6 0,0 3 8 16,0-1-1-16,1 2-15 0,0-1 10 0,1 1-1 15,0 1-7-15,1-1 13 0,-2 2-9 0,1 0 2 16,5 0-6-16,0 0 14 0,-10 0-18 16,3 0 5-16,-1 0-11 0,2 0-21 0,-14 14-5 15,8-11-20-15,4 1 6 0,0-1-70 0,2 0 17 16,2 0-46-16,-2 0-16 0,3 0-30 0,1 0-14 16,0-1-43-16,2 1 25 0,0-3-185 15,2 3-53-15,1-1 31 0,-3-2 18 16,8 3 61-16,-2-3 23 0,-1 1-2 0,1-1 37 15,-1 2 5-15</inkml:trace>
  <inkml:trace contextRef="#ctx0" brushRef="#br0" timeOffset="-131743.8">5881 6636 612 0,'0'0'285'0,"0"-12"-12"15,0 12-40-15,0 0-3 0,0 0-10 0,-1-27-17 16,0 25-6-16,1-1-22 0,0 1-26 0,0 1-10 15,0-2-5-15,0 1-22 0,0 1-7 16,0-1 11-16,0 1 6 0,0-2-27 0,0 0 10 16,0 3-11-16,0-1 10 0,1 0-9 0,0-1-10 15,-2 2-7-15,1 0 6 0,0 0-22 16,0 0-1-16,-1-1 4 0,1 2-9 0,1 1 7 16,0-1 10-16,-1 1-10 0,1 1 6 15,0-1-7-15,0 0-2 0,0 2-6 0,0 0 9 16,0 1-11-16,1 0 6 0,-1 2-8 0,1-3 3 15,1 12-4-15,-1-2 9 0,2 4 2 0,-2 0 0 16,-2-6 2-16,0 5-6 0,0 4 16 0,0 1-12 16,0 3 6-16,0-1-12 0,13 27 3 15,-11-25-3-15,-1-2-2 0,2 1-17 0,0-3 5 16,1-3-11-16,-4-5 2 0,2-2-15 16,-2-1 5-16,0-2 2 0,2-2-5 0,-1 0-8 15,1-1 23-15,-1-2-18 0,-1-4-1 16,0 0 14-16,0 0 1 0,0 7-4 0,0-7 3 15,0 0-20-15,0 7 13 0,0-7-12 16,0 0 13-16,0 0-10 0,11 10 6 0,-11-10-22 16,1 0-7-16,0 0-3 0,0 0-9 0,0 0-9 15,0-2-11-15,0 2-10 0,-1 0-15 16,1 0-11-16,-2-3-29 0,1 1 2 0,2 0 10 16,-2 0-88-16,1-1 3 0,1 0-31 15,-2-1-27-15,2-1-20 0,-1 3 27 0,0-4-150 16,2 2-100-16,-3-2 42 0,2 1 10 0,0-1 41 15,-1 1 12-15,1-1 55 0,-2 0-2 0,3-8 7 16,0 3 28-16</inkml:trace>
  <inkml:trace contextRef="#ctx0" brushRef="#br0" timeOffset="-129831.02">6375 6722 484 0,'0'0'254'0,"0"0"-31"15,0 0-9-15,0 0-28 0,0-13 7 0,0 13-19 16,0 0-9-16,23-21-6 0,-22 18-14 0,-1 0-13 16,1-2-25-16,-2 2 31 0,1 1-24 15,-1-2-2-15,1 1 3 0,-2 0-24 0,1 0-9 16,1 3-9-16,0 0 1 0,0 0 7 16,-7-10-20-16,3 7 30 0,1 1-16 0,0 0 7 15,0 0-39-15,1 0 29 0,-2 0-34 0,0 2 14 16,1-2-5-16,-3 1-16 0,2-1 4 15,0 1-3-15,-1 1-4 0,5 0-3 0,0 0 32 16,-9 0-5-16,-3 0-7 0,-10 14 3 0,12-9-21 16,1-1 18-16,-2 2-3 0,0 2 9 15,3 0-17-15,1-1 5 0,-1-3 17 0,3 3-23 16,1-1 11-16,1 1-6 0,0-2 9 0,-2 9-17 16,-1-4-1-16,1 5 10 0,3-1-7 15,-1-4-10-15,3 2 13 0,0-2-6 0,0-10 12 16,0 9-6-16,0 3-2 0,0 3-6 0,15 13 5 15,-11-14-3-15,2-1-3 0,1-1-8 16,1 0 13-16,1-2-13 0,0 2 8 0,-1-6-13 16,1-1 15-16,-2 0-11 0,1-2 0 0,0-1-2 15,11 2 5-15,-2 1-12 0,-3-5-2 16,-14 0 6-16,11 0-1 0,3 0-3 0,1 0 3 16,18-14-1-16,-18 8-7 0,-1 1 1 0,0-2 7 15,-3 3-11-15,2-6 0 0,-1 2 5 0,-2-1 3 16,-2 1-10-16,2-1 7 0,-1 0-5 0,0-1 0 15,1-1 1-15,-5 3 7 0,0-1 0 16,-1 4-7-16,0-1-3 0,-1-2 4 0,-1 3-1 16,0-2 5-16,0 1-2 0,0 0 7 15,-1-1-4-15,0 2-3 0,5-10 12 16,-4 3-8-16,-1 3-6 0,-1-2 5 0,0 2 10 16,0 2-13-16,0 7 3 0,0-7-4 0,0 0 8 15,0-4-7-15,-11-10 5 0,6 11-4 16,1 3 2-16,-2 1-8 0,2 0-1 0,-6-3 10 15,0-1-4-15,-2 2-6 0,2-2 9 0,1 4-3 16,0 1 2-16,0 2 1 0,2 1-2 0,-7-3 4 16,3 3 2-16,0 2-9 0,1 0 3 15,1 0-3-15,9 0-6 0,-13 0 6 0,0 0 8 16,-16 12-3-16,13-7-9 0,0-1 6 16,2 2-5-16,1-2 3 0,1 2 3 0,0-2-1 15,4 0-17-15,0 1-8 0,3-3-17 0,-1-1-20 16,1 2-43-16,1-1 10 0,1 0-70 15,1 1-13-15,-1-1-49 0,0-1-29 0,2 0 25 16,-1 2-176-16,2-3-96 0,0 0 29 0,0 0 60 16,0 0 10-16,13 5 44 0,-8-4 34 15,0-1 11-15,-1-1 37 0,2 2-15 0</inkml:trace>
  <inkml:trace contextRef="#ctx0" brushRef="#br0" timeOffset="-127040.47">7024 6620 563 0,'0'-13'204'0,"0"13"-12"15,0 0-23-15,14 0-7 0,-14 0 19 0,0 0-36 16,0 0 5-16,0-14-5 0,0 14-16 0,0 0-20 16,0 0-1-16,17-19-9 0,-17 17 11 0,0 0-13 15,0-1-5-15,-2 2-2 0,1-2 14 16,0 1-20-16,-1 1-4 0,-2-2 16 0,3 0-33 16,-1 1 7-16,-1-1-10 0,1 0 25 15,-2 1-31-15,2 0 6 0,-1 1 5 0,-1-1 5 16,-1-1-20-16,0 1 14 0,1 0-4 15,-1-2 4-15,0 1-8 0,-2 2 14 0,2-1-19 0,0 0-5 16,0 0-4-16,0 1-5 0,0-1-4 16,0 2 7-16,-1 0-11 0,1-2 13 0,1 2-10 15,4 0 11-15,0 0-14 0,-8 0 5 0,8 0-2 16,-10 0 0-16,3 0-17 0,-13 12-8 16,9-5 14-16,-2-2-3 0,3 3 5 0,0 0-6 15,0 0 1-15,1 4 6 0,3-5-19 0,-2 0 25 16,3-1-3-16,1 1-11 0,0 0 9 15,-4 3 10-15,3-2-20 0,1 0 10 0,-1-1-11 16,2-1-3-16,1 1 3 0,-2-1 11 16,2 0-11-16,0-1 8 0,0 2-6 0,-2 8 7 0,2-4 3 15,1-3-3-15,0 3-8 0,0-2-1 16,0 0 5-16,1-2 8 0,0-7-18 0,0 7 0 16,0 0-6-16,0 0 16 0,0 4-2 0,0 0 1 15,11 12-2-15,-6-9-7 0,0-4 2 16,1 3 5-16,-1-4-6 0,2 4 10 0,1-5-17 15,3 2 16-15,0 2-6 0,2-5 5 0,-1 1-7 16,2-1 8-16,1 0-6 0,-1-2 6 16,2-1-3-16,0-1-2 0,3 1 6 0,-1-2-14 15,1-2 4-15,0 1-4 0,0 1 6 0,-11-2 2 16,5 0-6-16,4 0-12 0,17-11 15 16,-16 5 5-16,-4 0-1 0,4-2 4 0,-5 1 4 15,0-4-4-15,-1 3 3 0,-2-2-4 0,0 0 6 16,0 0-7-16,-1-3-9 0,-4 1 6 15,1-1-5-15,1 1 4 0,-3 0-1 0,-1 1 1 16,2-3 2-16,-3 5-6 0,0-3-8 0,-2 4 13 16,0-1-1-16,0 1-3 0,0 8-9 15,0-8 7-15,0 2 9 0,0-4-13 0,-15-14 5 16,7 12-11-16,-2 2 10 0,0 1-3 0,-4-1 2 16,2 3-12-16,1-2-4 0,-5 3 17 15,4 1-2-15,-4-1 2 0,5 3-17 0,-1 2 8 16,2-1 3-16,0 0-6 0,0 1-6 0,-7-1 8 15,1 2-19-15,4 0-5 0,3 0-23 0,-2 0-18 16,1 0-43-16,1 0 11 0,-1 0-62 16,3 0-51-16,7 0-40 0,-8 0-47 15,8 0 30-15,0 0-221 0,0 0 19 0,-12 4 37 16,13-4 24-16,2-1 7 0,0-1 66 0,0 2 9 16,-1-2 15-16,1-1 51 0,2 3 10 15</inkml:trace>
  <inkml:trace contextRef="#ctx0" brushRef="#br0" timeOffset="-121714.49">3057 7328 731 0,'0'0'271'0,"0"0"-19"15,0 0-44-15,0 0 4 0,0 0-10 0,0 0-19 16,0 0-22-16,-27 20 13 0,21-5-17 0,1 2 38 16,0 3-57-16,-1 2-13 0,1 2-14 15,2-2-13-15,0 5 50 0,2-3-12 16,1-2 6-16,0-10-33 0,0 5-21 0,0 0-2 16,16 20-3-16,-6-22-9 0,1-1 5 0,4-3-14 15,2-1-7-15,2-2-10 0,3-1 18 16,2-5-23-16,1 3 6 0,1-5 5 0,-1 2 0 15,-13-2-21-15,7 0-17 0,2 0 32 16,0 0-30-16,22-9 3 0,-25 6 22 0,1-1-18 16,-1 0-8-16,0 0-1 0,-2-1 3 0,3-3-19 15,-1-1 9-15,-1 2 2 0,2-5 12 0,-1 4-18 16,-1 1-3-16,1 3-1 0,-1-3-9 0,0 2 4 16,-1 2 10-16,3-1-6 0,-5 2-5 15,4 1 5-15,-9 1 20 0,3 0-22 0,2 0 11 16,18 11-9-16,-16-3-15 0,-3 2 14 15,1 1 6-15,-1 2-2 0,-2 2-19 0,0-1 13 16,-1 2 21-16,0 0-29 0,1 0 3 0,-5-1 5 16,0 1-10-16,2-3 20 0,-3-4 1 0,0 1 2 15,-2 0 2-15,0-5-7 0,0-1 10 16,-1 2 2-16,-1-2-13 0,0-1 9 16,0 0 1-16,0 1 11 0,0-3 0 0,0 2 8 15,-1-2 2-15,1 2-11 0,-1-3 5 0,0 0-21 16,0 0 26-16,0 0-11 0,0 0 10 0,0 0 3 15,0 0 0-15,0 0 1 0,-8 7 3 16,7-10-20-16,-1 3 0 0,2-3 6 0,0 2-8 16,0 0-1-16,0-2-9 0,0 0 8 15,1-1 5-15,1 2-10 0,0-3-3 0,0 1 9 16,1-2-4-16,7-3-13 0,-2-4 3 0,1 2 5 16,-1-2-5-16,5 1-1 0,-2 2-7 15,3-2 2-15,-2 3 0 0,1-2 2 16,2 2 4-16,-2 0-8 0,1 1 6 0,3 1-4 15,-2 1 5-15,-1-2 2 0,0 5-9 0,2 0-1 16,2 2 13-16,1-3-5 0,1 3 2 0,0-1-5 16,-1 1-3-16,-3-1-5 0,-6 2 15 0,3 0-6 15,2 0-3-15,2 0 6 0,-3 0-3 16,0 0 5-16,-3 0 5 0,0 0-21 16,-1 0 14-16,4 0-12 0,2 0 7 0,0 0-6 15,0 0 15-15,-3 0-13 0,-1 0 9 0,-2 0 0 16,10 14-4-16,-4-10 2 0,-4-1-5 0,-12-3 11 15,11 0-3-15,-2 0-3 0,2 0-7 16,-1 0 3-16,4 0 3 0,2 0-10 0,3 0 14 16,-1 0-4-16,2 0-1 0,19-12 4 15,-20 9-6-15,0 0 3 0,-1-2-5 0,-4 3 0 16,7 0 10-16,-7 0-7 0,-3 2 4 0,0-1-6 16,5-2 8-16,-4-2-7 0,-4 3 11 0,2 1-14 15,-1-3 18-15,6 1-13 0,-5 1 7 16,1-1-12-16,0 3 11 0,-3-1-11 0,0-1 10 15,8-1 0-15,-3 3-3 0,-2-3 1 0,5-3-5 16,-6 3 11-16,5-2-7 0,-8 1-9 16,2 2 2-16,1 0 7 0,-4-1-1 0,0 0 4 15,1 2-8-15,-2-2 12 0,8-4-13 0,-6 3 2 16,0-2 4-16,0 3-3 0,-2 1 8 16,-1-3-5-16,0 3 6 0,-1-3-4 0,1 3 0 15,-2-2 7-15,0 1-2 0,1-2-6 0,-1 0 2 16,0-1 3-16,1 2-5 0,1-10-5 15,1-1 8-15,-1 0-4 0,-1 4 1 0,-1 1-7 16,1 3 4-16,-1 0-7 0,1-1 4 0,-1 2 12 16,-1 1-17-16,0-1 14 0,1 2-15 15,-1 0 16-15,1-2-12 0,-1 2 3 0,0 0 4 16,-1 1 10-16,1-1-14 0,0 2 8 0,-1-1-6 16,0 0-10-16,0 0-9 0,0 3-20 0,0 0-8 15,0 0-25-15,0 0 6 0,0 0-72 16,0 0-49-16,-11-9-24 0,4 9-32 0,5 0-40 15,-2-1 27-15,1 1-237 0,-1 0 35 16,-1 3 20-16,2-3 63 0,1 0 40 0,2 0-5 16,2 0 17-16,2 0-5 0,18 0 67 0,-9 0 1 15</inkml:trace>
  <inkml:trace contextRef="#ctx0" brushRef="#br0" timeOffset="-120582.94">5532 7291 290 0,'-1'-4'338'0,"-2"2"-38"0,1-1-25 0,0 0-44 16,-1 3-23-16,1 0-11 0,-2 2 22 0,0-1-20 15,-1 4-31-15,-2 7 2 0,-1 2-33 16,1 5 5-16,4 0-18 0,-2 2 28 16,3-1-16-16,2-9-13 0,0 6 16 0,0 0-13 15,19 21 9-15,-9-18-35 0,3-4-2 16,1 1 4-16,3-4-10 0,1-1-20 0,3-4-16 16,3-4-3-16,-1 1 5 0,0-5-2 0,-10 0-6 15,3 0-13-15,28-12 23 0,-22 4-20 16,2 3-13-16,-2-4 8 0,-2 0-8 0,0 1-8 15,0 0 6-15,-1-1 2 0,-3 2-15 0,1 0 4 16,-1 0-6-16,2-3-4 0,-2 4 2 0,1-1-4 16,-4 3 11-16,3-1-11 0,-4 2-17 0,1 1 18 15,-4 2-14-15,0-1 10 0,1 0 6 16,-1 1 3-16,0 0-4 0,-1 0 5 0,6 0-4 16,3 0-15-16,17 16 11 0,-19-10 1 0,2 0 4 15,-4 2-17-15,0 3 4 0,1 0 7 16,-3 1 8-16,-1-3 3 0,-2 5-7 0,-1 0-6 15,0 1-3-15,1-1 15 0,-2 0-9 16,-1 1-4-16,-1-1-4 0,-1-2 6 0,0-2 9 16,-1-3-18-16,0 0 18 0,-1-2-18 0,1 0-10 15,-1-1 18-15,0-1-6 0,-1 1 13 16,1-1 1-16,0-1 5 0,0 1 17 16,0 1 5-16,-1-1 14 0,1 0 3 0,0-1 5 15,-1-1 6-15,0 0-17 0,0 1 8 0,1-2-8 16,-1 0-7-16,0 0-3 0,0 0-13 0,0 0 0 15,6-13 5-15,-3 7-14 0,6-3 6 0,-1-4-12 16,1 1 13-16,1-2-8 0,2 0 2 16,-1-2-9-16,4 1-2 0,-2 0 7 0,0-1 0 15,1 1-4-15,0 0 0 0,1 2-2 16,-1-2 4-16,2 1-3 0,1 1-1 0,2 3-1 16,1 0-1-16,1 1-3 0,6 3-2 0,-2-1 2 15,1-3-6-15,-2 3 6 0,1 4 1 16,0-1-2-16,0 2 0 0,0-1-2 0,-1 2-2 15,-12 1 6-15,7 0-11 0,3 0 20 0,2 0-15 16,3 0 7-16,1 0 0 0,0 0 4 16,33 12-14-16,-33-11 10 0,0 1-1 0,-2 1 3 15,-15-3-1-15,7 0-3 0,1 0-1 0,0 0 7 16,-2 0 6-16,-3 0-15 0,-2 0 12 16,-2 0-4-16,9-12-2 0,-13 10-5 15,-1-4 5-15,7-1 0 0,-4 0-4 0,3-5 6 16,-4 6-4-16,4-5 2 0,0 0-6 0,-5 4 3 15,-1 0-6-15,0-1 6 0,1-3 3 0,1 2-12 16,-2 1 13-16,-1 3-11 0,-2-1 10 0,1 0 1 16,-1 1-3-16,0 1 3 0,-1-1-4 15,0-1 5-15,1 3 7 0,-2-3-6 0,1 3 2 16,-1-3-14-16,0 6 8 0,0 0 2 0,0-7-8 16,0 0 0-16,0 7 4 0,0-9-9 15,0 3-16-15,-12-6-16 0,10 7-28 0,-2 0-8 16,0 4 9-16,-1-3-103 0,0 0-32 15,0 1-26-15,0 0-21 0,1 2 26 0,-9-7-157 16,1 8-112-16,2-3 17 0,-1 1 48 0,0 2 31 16,-8-1 61-16,9 1 3 0,-8 0-4 0,0 0 13 15,-5 0 70-15,-28 11 5 0</inkml:trace>
  <inkml:trace contextRef="#ctx0" brushRef="#br0" timeOffset="-119346.05">4484 8243 337 0,'0'-12'343'0,"19"-12"-51"0,-13 16-10 15,-2-6-16-15,-2 5 18 0,0 3-40 0,-1-1-30 16,1 2 39-16,-2 0-15 0,2 0-1 0,-2 3-25 15,1-1-3-15,0 0-30 0,-1 2-17 16,1-2-25-16,1 3-8 0,-2 0-19 16,2 0-3-16,0 0-13 0,0 4 10 0,0 1 7 15,5 11 9-15,-2 0 5 0,1 6-9 0,0 5 14 16,-2 1-9-16,-1 1-13 0,2 1 13 16,-2 4-12-16,0-3-12 0,0 1-17 0,1-2 4 15,-2 1-13-15,1-2-9 0,0 2-3 16,0-4 8-16,-1-4-17 0,2-1-12 0,-1-4 3 15,-2-4-11-15,1-4 15 0,-2-2-13 0,1 0 10 16,-1-2-15-16,1-1 18 0,0-2-25 16,0 0 1-16,0-2 1 0,1 1-1 15,-1-2-24-15,0 1 1 0,-1-1-24 0,0 0-10 16,0 0-5-16,0 0-4 0,0 0-10 0,0 0-12 16,0 0-13-16,0 0-9 0,0 0-18 15,12-11 0-15,-12 8 9 0,0 2-87 0,3-2-5 16,-3 0-35-16,2-2-24 0,-3 1-26 0,2-1 28 15,-1 1-175-15,0-3-44 0,0 7 9 16,0-5 44-16,0-3 38 0,0 2 27 0,0-5-25 16,17-21 86-16,-3 14-54 0,2-2 59 0</inkml:trace>
  <inkml:trace contextRef="#ctx0" brushRef="#br0" timeOffset="-118243.06">5868 8199 845 0,'0'0'291'0,"0"0"-16"0,0-13-13 16,0 13-30-16,0 0-4 0,19-23-3 0,-19 20 0 15,0 1-25-15,-1 0-24 0,1 2-18 16,-2 4-1-16,1 1 13 0,-1 12-3 0,1 2-7 16,-1 4-11-16,1 1 9 0,0 5-9 0,1-16-20 15,0 9 8-15,0 3-6 0,0 2-9 16,0-1-13-16,0 1-19 0,0-1 3 0,0-1-12 15,0-2 0-15,0-3-3 0,0 0-20 16,0-4-1-16,0-3-8 0,0-3 8 0,0-2 1 16,0 0-1-16,-14 1-19 0,10-6-1 15,1-1 6-15,-1-1-10 0,0-2 0 0,1-1-16 16,-2 2 16-16,2-3-17 0,1 2 2 16,-2-1-3-16,0 0 7 0,1 0-3 0,0 0-5 15,0 0-14-15,2-2 11 0,0 1-9 0,1 0 8 16,1 1-8-16,1 0 1 0,2-1 0 0,2 0-1 15,0 1-4-15,10-3-8 0,5 1 7 16,1-1 8-16,5 2-3 0,2 1 1 0,2-1-13 16,1 3 8-16,0-2 2 0,0 1 4 0,-2 0-8 15,-2 0-14-15,-3 1-19 0,-2-2-13 16,-5 0-14-16,-2 2-11 0,-6-2-18 0,-10 2 9 16,8 0-57-16,0 0-34 0,-8 0-39 15,7 0-43-15,-7 0 25 0,9-7-190 0,-8 4-66 16,-2-2 21-16,1 2 36 0,-1-1 41 0,-1-1 29 15,0 2 17-15,-3-1 20 0,-4-6 4 0,-4 1 43 16,1-2 0-16</inkml:trace>
  <inkml:trace contextRef="#ctx0" brushRef="#br0" timeOffset="-118008.92">6148 8361 219 0,'-3'-5'474'0,"2"1"-62"0,-1 1-62 0,0 1-44 15,1 0 33-15,0 1-43 0,0 1-37 0,1 1 40 16,0 3-4-16,1 1-21 0,1 12 7 15,-2-6-29-15,10 24-18 0,-6-8-11 0,-1 2-8 16,1 2-29-16,0 2-13 0,-3 0-6 16,1 0-31-16,-2-1-17 0,0-3-5 0,0-3-30 15,0-12-28-15,0 4-51 0,0 1-36 0,0 0-29 16,0-3 6-16,0-3-135 0,0-3-51 16,0-3 24-16,0-7-295 0,0 0-28 0,-6 8 52 15,8-11 50-15,0-1-8 0,0-1 59 0,2 2 58 16,2-9 3-16,0 3-4 0,-1-1 66 15,2 4-4-15</inkml:trace>
  <inkml:trace contextRef="#ctx0" brushRef="#br0" timeOffset="-108226.37">1248 9775 784 0,'0'0'288'0,"0"-15"-41"0,0 15-21 15,14-17 2-15,3 25-17 0,3 3 29 0,-2 4-49 16,-2 7-21-16,4 2 2 0,-2 2-19 16,0 3 22-16,-2 1-19 0,0 3-17 0,-5-1 10 15,1 1-13-15,-4-2-7 0,-1 0 12 0,2 0-21 16,-4-1-16-16,-3-3 4 0,1-4 9 0,-2-3-11 15,-1-12-3-15,0 1 3 0,0-1-12 16,-14 1-14-16,10-10-1 0,-1-2-10 0,-5-10-19 16,0-5-23-16,4-4-34 0,3-5-1 0,3-4-5 15,0 16-23-15,13-35 0 0,3 17-3 16,3-2-5-16,3 4 21 0,3 1-4 0,0 2-7 16,2 6 1-16,0 5 12 0,2 4 2 15,0 4-46-15,0 7-45 0,-16 2-24 0,6 0-46 16,19 19-41-16,-17-7 21 0,-4 6-264 0,-3 0 13 15,-1 4 32-15,-4-2 26 0,0 3 11 16,-3 0 61-16,-3-1 49 0,-1-1-8 0,2 0 21 16</inkml:trace>
  <inkml:trace contextRef="#ctx0" brushRef="#br0" timeOffset="-107993.24">1970 10118 1081 0,'3'2'368'16,"-2"5"-5"-16,1 12-18 0,0 0-20 16,-2-3-10-16,0 7-42 0,0 3-25 0,-11 31-23 15,6-21-23-15,-2-2-29 0,1 0-4 16,0 1-33-16,0-4-41 0,2-2-58 0,0-1-6 16,-1-3-88-16,3-7-27 0,0-5-55 0,-1-7-65 15,3-6 20-15,7-1-270 0,-2-4 7 16,6-6 46-16,0-1 27 0,3-5 35 0,1-3 21 15,2 3 37-15,-3-3 24 0,1 0-16 16</inkml:trace>
  <inkml:trace contextRef="#ctx0" brushRef="#br0" timeOffset="-107791.21">2195 10168 1030 0,'2'-4'367'0,"1"1"-31"0,-3 0-44 15,3 4 19-15,-2 2-9 0,0 3-6 0,1 14-1 16,-1 5-26-16,1 1-14 0,-2 3-29 15,1 0-6-15,0 4-33 0,-1-17-23 0,0 7-13 16,0 6-1-16,0 0-19 0,0 0-38 0,-14 33-43 16,10-32-43-16,3-3-2 0,-1-5-131 15,1-2-49-15,-2-11-68 0,3-4 24 0,0-5-289 16,5 1 34-16,-2-5 42 0,2 0 28 0,6-9 24 16,3-1 38-16,4-4 20 0,-1 1 15 0,9-2 61 15,3-2-9-15</inkml:trace>
  <inkml:trace contextRef="#ctx0" brushRef="#br0" timeOffset="-107523.47">3152 9994 1011 0,'-1'-4'372'0,"1"1"-49"16,0-2-43-16,2 4-34 0,1-2-30 0,3 1 48 15,13 0-19-15,1 1-4 0,4-1-15 0,4-1-29 16,2 3-22-16,-14 0-25 0,8 0-13 16,6 0-11-16,1 0-14 0,4 0-13 0,-2 0-35 15,0 0-28-15,34 13-3 0,-39-11-119 16,-3 0-64-16,-7 5-61 0,1-5 18 0,-5 1-228 16,-6 0-24-16,-4-1 21 0,-4 2 44 15,-2-3 30-15,-3 3 29 0,-7 4 12 0,-5-1 41 16,-4 3-15-16,-3 1 33 0</inkml:trace>
  <inkml:trace contextRef="#ctx0" brushRef="#br0" timeOffset="-107309.9">3224 10215 843 0,'-7'3'453'0,"3"-2"-42"16,1 2-60-16,1-1-28 0,2 0-13 0,1 0-19 15,1 1-17-15,2 0-14 0,2-3-43 16,1 1-11-16,14-1-34 0,-12 0-12 0,9 0-16 15,4 0-21-15,2 0-28 0,3 0-26 16,2 0-64-16,1 0 0 0,1 0-121 0,1 0-45 16,34-11-64-16,-34 9 20 0,0-1-212 0,2 3-20 15,0-2 15-15,0 1 15 0,-16 1 12 16,8 0 53-16,5 0 26 0,5 0 25 0,1 0 55 16,42 12-17-16</inkml:trace>
  <inkml:trace contextRef="#ctx0" brushRef="#br0" timeOffset="-106910.79">4630 9786 1104 0,'1'-9'432'0,"1"1"-72"16,-1 5-46-16,1-1-6 0,-1 3-20 0,-1 4-6 16,1 2 9-16,-1 15-23 0,0-8 13 0,0 7-25 15,0 7-14-15,-14 34-6 0,7-24-32 16,0 3-20-16,-2 0-27 0,0 1-7 0,1-2-33 15,-1-1-7-15,0 1-6 0,4-6-2 16,1-5-44-16,-1 2-47 0,3-8-53 0,0 3-47 16,2-16 8-16,0 2-144 0,0-4-64 15,18 2 26-15,-10-11-266 0,8-8 28 0,1-5 10 16,0-2 44-16,-1 0 56 0,0-1 37 0,2-1-2 16,0 0 39-16,-2 0 10 0,3 0-14 0,-3 1 49 15</inkml:trace>
  <inkml:trace contextRef="#ctx0" brushRef="#br0" timeOffset="-106406.93">4913 9931 967 0,'7'-14'392'0,"-3"3"-55"0,-2 2-43 16,-1 5-38-16,-1 4 29 0,0 3 23 0,-1 2-9 15,-1 1 6-15,-2 16-16 0,1 0-11 0,-3 3-29 16,-1 3-2-16,2 1-47 0,1-2 15 16,-5 2-50-16,5-1 3 0,-3-1-20 0,0 2-20 15,1-4-6-15,-1-1-11 0,-1-5-19 16,2-2-16-16,0-3 9 0,1-4-6 0,-2-3-10 15,0-3 7-15,-1-4-3 0,8 0-24 0,-7 0 14 16,0 0-26-16,-14-16 10 0,10 4-29 0,3 0-4 16,2 2 11-16,3 2-13 0,3 1-5 0,0 7 2 15,0 0 10-15,0-6-16 0,16-4 0 16,-9 9 7-16,13 2 0 0,-10-1-17 16,6 0 17-16,25 12-4 0,-15-7-25 0,2 3-21 15,1-4-12-15,-3-2-23 0,3 0-24 0,-1-2-35 16,-14 0-4-16,7 0 13 0,22-14-40 15,-21 7-24-15,-3-2-24 0,-3-4-8 0,-2 1 3 16,-4-3-9-16,-3-2 3 0,-3-1 4 0,-4 9 11 16,0-7 18-16,0-1 11 0,0 0 53 15,-11-19 27-15,6 25 38 0,0 3 31 0,1 2 0 16,-7-2 43-16,2 3 21 0,1 5 37 0,8 0 24 16,-7 0-10-16,0 0 31 0,-9 19 32 0,8-7 21 15,0 2 18-15,2 6-17 0,0 0 10 16,3 6 14-16,1 3-8 0,1 3-28 0,1-17-2 15,0 7-22-15,0 6-13 0,0 1-12 16,0 0 0-16,0 0-22 0,0-2-13 0,0-1-32 16,0-4-55-16,0-4-41 0,0-3-47 0,0-5 10 15,0 0-153-15,0-3-77 0,0-7 30 16,0 0-261-16,0 0 15 0,0 0 60 0,0 7 56 16,0-7 24-16,4 5 16 0,-1-5 51 15,4 0 28-15,-2 0 13 0,13-4-40 0,-7 4 80 16</inkml:trace>
  <inkml:trace contextRef="#ctx0" brushRef="#br0" timeOffset="-106162.79">5524 10141 1177 0,'6'-6'367'0,"-1"2"-48"16,-4 3 29-16,-1 3-19 0,1 5-12 0,-2 1-8 15,-3 10-17-15,-3 9-10 0,1 3-22 16,-1-1-9-16,-2 5-34 0,0 1-11 15,-3 2-16-15,-3 4-24 0,0 1-19 0,-2 1-19 16,2 1-20-16,-2-3-52 0,3-5-47 0,0-2-66 16,4-6 7-16,0-2-100 0,-2-5-75 0,7-11-66 15,4-5 26-15,1-5-232 0,6-5 25 0,-1 0 34 16,7-5 23-16,1-3 40 0,3-1 39 16,0-2 13-16,1 3 25 0,3-1 29 0,0 0 4 15,2 1-3-15</inkml:trace>
  <inkml:trace contextRef="#ctx0" brushRef="#br0" timeOffset="-105939.69">5821 10357 784 0,'13'-17'492'0,"-2"5"-61"15,1-2-46-15,-5 7-38 0,-4 4-22 0,-1 5-1 16,-4 4-21-16,0 1-20 0,-5 12 0 16,-6 3-32-16,2 1-12 0,-5 5 2 0,-5 5-31 15,-3 6-12-15,-3 9-37 0,-4 3-2 0,-3 6-30 16,-2 2-19-16,-2 0-38 0,-4-4-33 15,2-2-50-15,2-1-43 0,3-5 5 0,4-5-129 16,2-5-60-16,3-8-48 0,3-5 25 0,4-6-269 16,3-5 35-16,2-6 29 0,14-7 45 15,0 0 20-15,-12-12 41 0,14 5 33 0,4-6 37 16,4-2 24-16,3-1-7 0,6 1-6 0</inkml:trace>
  <inkml:trace contextRef="#ctx0" brushRef="#br0" timeOffset="-105579.73">5994 10957 494 0,'-1'3'198'16,"-1"-1"-34"-16,2 0-25 0,0 0-30 15,0 1 19-15,-1 0-39 0,0 0 12 16,1-1-16-16,-1 1-8 0,0 0-32 0,0-1 0 16,-1-1-69-16,2 2 4 0,-2-2-234 0,0-1-23 15,0 0-3-15,-1 0 17 0,1 2-21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03-02T11:11:57.53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2129 1410 291 0,'0'-17'302'16,"0"5"-43"-16,28-10-53 0,-25 15-4 15,-3-15 4-15,0 14-33 0,0-5-2 0,-14-16-23 16,1 13-8-16,-7 4-15 0,-3 5-11 0,-7 5-17 16,11 2-14-16,-32 14 4 0,20-7-11 0,1 3-27 15,3 1 0-15,-3 2-5 0,0 2-3 0,3-1-17 16,3 3 14-16,1-2-9 0,4-1 12 15,1 5-20-15,5-2 12 0,5 0-17 0,6-1 3 16,2-3 3-16,0-8 12 0,28 15-21 0,-6-11 12 16,3 1-18-16,4-3 19 0,3-1-15 15,-1 1-6-15,5 0-3 0,-2 2 15 0,-3-2-11 16,0 2-9-16,-6-1 13 0,0 0-11 0,0 5 7 16,-4-2 3-16,-4 1 18 0,-4-1 4 15,-4 1 19-15,-6-1-3 0,-3-11 19 0,0 10-2 16,-19 16-22-16,6-14 9 0,-5 0 25 15,-3-2-35-15,-2 2-17 0,-4-4 23 0,-3 3-18 16,1-1-4-16,-1-3-9 0,-3 1 4 0,4-4-1 16,-2 1 2-16,4-2-7 0,3-1-29 0,4-2 8 15,13 0-39-15,-1 0-23 0,8 0-22 16,-12-14-10-16,15 9-6 0,8-5 12 0,6 0-8 16,4-1 4-16,4 1 6 0,4-2-10 0,5 0 40 15,0 2-17-15,1-2 12 0,6-1 29 16,-3 1-1-16,0 0 11 0,0 0 16 0,-2 3 18 15,-6 1 12-15,-4 1-4 0,1 2-5 0,-4-1 22 16,-4 3-5-16,-12 3 36 0,1 0 28 0,-2 0-13 16,4 12 7-16,-8-5 6 0,-2 0-2 15,0 2 6-15,2 11-19 0,-2-3 13 0,3 3 3 16,0-3-10-16,1-2 5 0,-1 1-10 0,3 0-7 16,0-2-8-16,4-4 11 0,5-4-3 15,3-1-21-15,1 0-5 0,2-2 19 0,-9-3-15 16,4 0-22-16,6 0 15 0,24-16-18 15,-23 7 23-15,-5-3 4 0,5-3-13 0,-6 3-17 16,-1-5 21-16,-5 3-8 0,-2-1-17 0,-1 1 3 16,-4 1-2-16,-4 3 13 0,0 10-14 0,0-6-10 15,-20-11-14-15,3 12 24 0,-3 3-2 16,9 2-1-16,-9 0-33 0,-24 12 2 0,18-5-61 16,5-2-37-16,1 0-25 0,3 2-18 15,3-2-42-15,4-1-12 0,7 0 17 0,3-3-133 16,0-1 26-16,0 0 25 0,11 0-120 0,7-5 29 15,5 2-10-15,1-1 78 0,3-2-14 0,3-2-13 16,-1 2 0-16</inkml:trace>
  <inkml:trace contextRef="#ctx0" brushRef="#br0" timeOffset="656.8">2743 1589 475 0,'15'0'326'0,"-5"2"-39"0,5 3-2 16,-2 3 14-16,-5 3-46 0,0 5 12 16,-3 0-32-16,-2 0 13 0,-2 3 6 0,-1-4-16 15,0-2-34-15,0-4 6 0,0 3-29 16,0 3-19-16,0-3-4 0,0-2-20 0,-11 9-9 15,8-14-6-15,1 0 0 0,1-2-24 0,-1-1-4 16,0 0-6-16,-2-2-13 0,3-1 3 16,-1-2-28-16,1-1-1 0,0-1-25 0,2-2 2 15,2-9-3-15,3-1-15 0,3 0 6 0,2 0 1 16,-1 3-14-16,4 2 4 0,-1 4-5 16,3 1-12-16,-2 2 17 0,0 5 10 0,-3-2-12 15,-2 2-15-15,15 10 4 0,-7-1 15 0,-2 1-6 16,-4 1 20-16,1 2-6 0,-2 0 8 0,-2 3-2 15,-1-7 9-15,-1 4-13 0,-1-4-2 16,-3-2-2-16,1-4 4 0,-1 2 8 0,0-2 11 16,-1 1 3-16,-1-4-2 0,0 0 15 15,0 0-7-15,-3 4-3 0,1-6-1 0,0-2-11 16,0 2-8-16,0-1 3 0,0-2-13 0,1 2-8 16,0-3 8-16,-1 0 6 0,9-8-8 15,-2-1-12-15,5 2 2 0,-1 0-3 0,4 3 10 16,4-2-14-16,1 4 2 0,2 0 1 0,2 0 12 15,-4 5-13-15,-5 3 3 0,0 0-5 0,-4 0-1 16,3 0 2-16,16 17 0 0,-15-5 3 16,-1 3 5-16,-2-1 4 0,-1 3-5 0,0-2 2 15,0-1-6-15,-1 1 16 0,-1-1-10 0,1-3-2 16,-1-2 4-16,0-3-4 0,-1 0 9 16,-3-4 3-16,5 1 7 0,-2-1-9 0,-6-2-8 15,13 0 7-15,3 0-6 0,18-15 14 0,-13 4-7 16,1-2-2-16,-1-2-1 0,-1-1-1 15,-2-2-16-15,-1 0 11 0,-3 3-8 0,-1 1 15 16,-8 6-3-16,1 2-15 0,-5-1 3 0,0 3-3 16,-1 3-4-16,-2 2-2 0,-1 1 12 0,0 0 19 15,-5 9-6-15,0 3 15 0,1 1 1 16,0 2 4-16,2 0-11 0,-1 1 4 16,4-1-1-16,0-2-3 0,2-15-12 0,0 10-18 15,0 0-15-15,0-3-45 0,21 11-38 0,-4-13 10 16,2-4-113-16,-6-1-36 0,6 0-82 15,35-19 30-15,-22 9-256 0,6-2 61 0,-2-1 35 16,7-5 38-16,-2 6 30 0,5-6 45 16,2 1-6-16,-2 1 47 0,2 1 14 0,-2 1 29 15,0-1-29-15</inkml:trace>
  <inkml:trace contextRef="#ctx0" brushRef="#br0" timeOffset="1489.61">4531 1538 336 0,'3'-11'520'0,"-3"4"-106"0,-3 0-24 0,0 3-32 15,-2 1-16-15,-2 1-45 0,0 1-7 0,-1 2-31 16,-8 8 10-16,-1 1-16 0,-2 0-33 16,4 7-2-16,2 0-35 0,-1 2 7 0,4 8-16 15,5-2-11-15,3 2-36 0,1 1 10 16,1-14-30-16,11 25-21 0,0-17-5 0,4-3-4 16,2-5-47-16,3-1-38 0,5-3-26 0,2-3 4 15,4-3-87-15,6-4-29 0,-22 0-22 16,9 0-25-16,32-16-2 0,-24 5 13 0,-1-1-6 15,-2-3 17-15,-2 1 16 0,-2-2 17 16,-2-1 30-16,-4 2 44 0,-2-2 45 0,-1 3 40 16,-4 2 35-16,-6-1-5 0,-2 6-6 0,-3 1 20 15,-1 6-7-15,-11-2 65 0,5 3 7 0,-9 4-3 16,0 0 10-16,-3 7-9 0,1 0 3 16,5 2-3-16,-2 1-5 0,-2 0-20 0,6 1-2 15,-2 1-20-15,5 0-9 0,3-2 11 0,0 1-12 16,4-16 1-16,0 9-18 0,0 0-6 15,0-4-9-15,18 4-26 0,-9-10-15 0,8 0-30 16,-6 1-2-16,19-14-7 0,-11 4-3 0,0-1-10 16,2-1 1-16,-6-1-9 0,-1 0 4 15,1 2 15-15,-3 3 26 0,-1-2-4 0,-3 4-20 16,-2 2 20-16,-1 0-4 0,-1 3-9 0,-1 0 22 16,0 1-11-16,-3 0 17 0,0 0-9 15,0 0-3-15,0 0-11 0,6 0 15 0,5 11 7 16,-8-8 13-16,1-1-4 0,2 0-9 0,-1 0 5 15,1-1 20-15,2 0-23 0,11 3-6 16,-5-4 11-16,-4 0 4 0,3 0 1 0,5 0-17 16,-2 0 14-16,1 0-2 0,-4 0-11 15,0 0-17-15,-3 0 26 0,16 12 8 0,-17-7-13 16,-2-3 27-16,-1 1-29 0,-3 1-1 0,1-1 12 16,-3-1-2-16,2 1 6 0,-2-1 3 15,0 1-18-15,0-1 11 0,-1 0 2 0,1 1 26 16,-1-1-16-16,1 0-4 0,-1 0 4 0,0-1-1 15,2 2 5-15,-1-1 2 0,0 0-11 0,2-2 7 16,1 0 0-16,2 2-14 0,1-1 20 16,4-1-15-16,5 0 15 0,23-14 0 0,-14 8-10 15,1-3-1-15,0-3 0 0,-4 1-4 16,1 0-6-16,-1-1 4 0,0-3-2 0,-4 1 15 16,-1-3-17-16,-3 10 26 0,-3-3 6 0,-4 3 16 15,-5 2 6-15,-1 0-2 0,0 1 3 0,-1 4-5 16,0 0 7-16,-5 2-1 0,3 2 3 15,0 1 7-15,-4 10-17 0,4-3 4 0,2 1 15 16,0-2-7-16,0-2 10 0,11 18-13 16,-1-10 6-16,6 0-25 0,3-3 10 0,6-4-18 15,1 0 19-15,6-8-33 0,-2 1-57 0,7-1-50 16,-21-2-51-16,9 0 13 0,34-10-155 16,-27 1-78-16,2 0 33 0,0 1-281 0,-2-4 71 15,2 1 41-15,-4-2 36 0,5 3 34 0,-1 2 30 16,0-4 35-16,0 0 13 0,9 5 29 15,-4-3 27-15,5 6 18 0</inkml:trace>
  <inkml:trace contextRef="#ctx0" brushRef="#br0" timeOffset="1612.93">6759 1724 808 0,'3'0'400'0,"-1"0"-47"0,1 0-64 15,0-2-95-15,-1 0-75 0,-1-1-80 0,-2 0-72 16,3 2 5-16,-1-3-331 0,1 1 5 0,-2 0 28 15,0 0 28-15,-1 1 4 0</inkml:trace>
  <inkml:trace contextRef="#ctx0" brushRef="#br0" timeOffset="2807.13">5415 1673 262 0,'0'0'366'0,"0"0"-33"16,0 12-68-16,0-12-2 0,0 0 5 0,0 0-38 16,0 0 22-16,0 0-21 0,0 0-26 0,0 0-2 15,0 0-16-15,7 15-8 0,8-25-9 16,5 3-37-16,1 0-15 0,3-2-10 0,-1 0-9 16,0-3-21-16,0-1-14 0,2-1 3 15,2 1 12-15,0-2-38 0,-3 0 30 0,-1 0-7 16,-3 2-6-16,-1 0-22 0,0-1-8 0,-4 1 15 15,-3 1-13-15,-3 0 3 0,-2 4-16 16,-3 1 25-16,-2 3-10 0,-1 1-7 0,-1 3 9 16,0 0-29-16,-11-5-8 0,4 5 19 15,0 1 2-15,-10 4 13 0,-2 2-14 0,-2 3 4 16,-2 4 23-16,4 1 2 0,2 2 6 0,1-1 2 16,-2 2-1-16,3 1 0 0,2 0-5 15,0 1-11-15,3 1 11 0,5 0-9 0,3-1 0 16,2-11-7-16,0 4-7 0,23 12 6 0,-6-15-1 15,5-1-25-15,2-6-44 0,6-1 3 16,5-2-147-16,-17 0-73 0,7 0-67 0,36-10 29 16,-26 3 29-16,-1-1-274 0,-1-4 40 0,-2 3 79 15,-3-3 30-15,-2 0 27 0,-3 2 44 0,-2-5 24 16,-1 3 18-16,1-1-5 0,2 0-1 16</inkml:trace>
  <inkml:trace contextRef="#ctx0" brushRef="#br0" timeOffset="2960.04">6214 1636 456 0,'-2'2'497'16,"2"-1"-106"-16,-2 2-55 0,2-3 6 16,-3 2-21-16,3 1-33 0,0-2-58 0,-1 0-16 15,0-1-16-15,1 0-68 0,2 0-15 0,0-2-152 16,0 2-99-16,-1-2 12 0,3-1-330 16,0-1 41-16,0 0 26 0,7-3 18 0,0-3 23 15,1-1 11-15,9-2 13 0,0 1 31 16</inkml:trace>
  <inkml:trace contextRef="#ctx0" brushRef="#br0" timeOffset="4334.23">8116 1499 514 0,'0'0'290'0,"0"0"-16"0,0 0-27 16,2 4 5-16,-14 13-5 0,-2 2-20 16,2 2-36-16,-3 0 8 0,5 0-3 0,-1 0-40 15,4 0 1-15,-3-2-19 0,4-1-30 16,3-3 6-16,3-15-21 0,0 9-28 0,0-1 4 16,0-2 21-16,17 4-14 0,-9-8-11 0,0-2-21 15,6 0-15-15,1 0 10 0,27-17-2 0,-20 5-20 16,3-1-7-16,-1 1-10 0,-3-2 20 15,0-2-15-15,-2 0-27 0,2 5 20 0,-6-1-3 16,-6 5 7-16,-5 2-26 0,-4 5 17 0,0 0 1 16,0 0 42-16,12 10-3 0,-12-1 37 15,0 10-7-15,0-7 14 0,0 6 2 0,0 3-6 16,0 0 6-16,9 24-4 0,-1-21-6 0,7-3 0 16,2-2-12-16,2-3-14 0,3-2 17 0,3-4-16 15,1-4 0-15,3 0-1 0,-12-6 2 16,9 0-8-16,2 0-2 0,30-15-11 0,-28 3-5 15,-1 0-9-15,-2-5-20 0,-3-2-11 0,3-1-14 16,-6-1-8-16,-3 1 4 0,-3-4-49 16,-4 2 9-16,-4 0-12 0,-6 3-17 0,-1 9 1 15,-17-11-7-15,2 13-9 0,-6-1-35 16,-3 2-23-16,-1 2-31 0,4 5 22 0,-2-1-161 16,15 1-94-16,-4 0 19 0,2 0 28 0,2 0 24 15,8 0 41-15,-9 0-4 0,9 7 76 0</inkml:trace>
  <inkml:trace contextRef="#ctx0" brushRef="#br0" timeOffset="4655.08">8948 1784 805 0,'3'4'317'16,"1"-1"-34"-16,-2-2-32 0,1 3 6 0,0-3-41 15,0 1-2-15,2-2-34 0,1 0-24 16,14 0-2-16,-13 0 2 0,6 0-10 0,21-17-24 15,-12 9-15-15,1-3-11 0,-2 1-35 0,-3-4-5 16,2 4-7-16,-3-5 28 0,-1 1-2 16,-4 2-20-16,-3 0-18 0,2 1 14 0,-6 2-5 15,-5 4-4-15,0 0-5 0,0 5-4 16,0 0-5-16,-16 5-25 0,3 6 0 0,2 3 50 16,-5 2-11-16,0-1-8 0,2 7 11 0,1-3-4 15,2 3-8-15,2-1 24 0,4-3-17 0,5-3-30 16,0-5 1-16,14 18-23 0,2-17-72 0,11-3-37 15,8-5-52-15,10-1 16 0,-19-2-203 16,18 0-126-16,11 0 50 0,73-17 43 16,-53 8 4-16,6-2 54 0,-1-5 17 0,2-3 12 15,-2 1 28-15</inkml:trace>
  <inkml:trace contextRef="#ctx0" brushRef="#br0" timeOffset="5264.22">10416 1608 851 0,'1'-7'432'16,"-5"2"-32"-16,-3 5-41 0,-1 0-13 0,-10 2-56 15,8-2-6-15,-20 9-48 0,10-3-1 0,7 2-26 16,-2 1-18-16,3-2-17 0,2 3-25 16,4-1-24-16,3-4 5 0,2 0-20 0,1-5 1 15,0 0-37-15,11 11-10 0,-3-8-28 0,0-3-9 16,17 2-39-16,-13-2 4 0,9 0-21 16,4 0 3-16,26-15-5 0,-25 10 4 0,0-1 13 15,-3 1 2-15,-2-1-41 0,-4 2 10 0,-4 4 30 16,-13 0-15-16,9 0-17 0,3 11 37 0,-7 8-8 15,-4 2 2-15,-1-8 50 0,0 8 22 16,-10 29-9-16,3-17 25 0,-2 5-4 0,0 1 6 16,-1 3 4-16,-2 1-2 0,1-3-13 15,0 0-1-15,-2-4-11 0,4-2 0 0,-1-3-9 16,1-4-7-16,1 0 15 0,0-6 2 0,-1-6 5 16,-1-8-14-16,2-2 2 0,0-5-19 0,8 0 1 15,-8 0 5-15,-10-19-13 0,3 1-19 16,5 2-21-16,1-4 5 0,1-2 9 0,4 1-7 15,2 0 4-15,2 1-7 0,0 12 6 0,0-4-1 16,14-17-3-16,-3 12 10 0,3 3-8 16,4 2 5-16,3-3-4 0,4 5 10 0,-1 0-12 15,3-1 9-15,4 1-2 0,1 3-1 16,5-5-4-16,-1-1 5 0,2 1 13 0,-2-2-9 16,-1-2-22-16,0-1 10 0,-2-1-11 15,-3-1-15-15,-3-1-2 0,0-1-12 0,-7-4 9 0,-1 4 12 16,-7 3-3-16,-1-3-1 0,-4 2 8 15,-5 2 2-15,-2 17-28 0,0-7 23 0,-17-4 35 16,9 11-20-16,-8 6 32 0,0 1 10 16,0 4 7-16,1 4 20 0,0 3 1 0,2 1 9 15,2 2 15-15,3 1-11 0,2-1-6 16,4 0-14-16,2-11 11 0,0 4 0 0,16 15-3 16,-3-17-50-16,6-3-55 0,5-4-58 0,11-2 11 15,-2-3-129-15,-15 0-36 0,11 0-50 0,6 0 31 16,45-13-226-16,-37 8 9 0,2-3 35 15,-4-1 73-15,1-2-10 0,-3-1 43 0,-4 1-14 16,0-3 49-16,-3-2 29 0,-4-1-6 16</inkml:trace>
  <inkml:trace contextRef="#ctx0" brushRef="#br0" timeOffset="5493.52">11572 1560 394 0,'3'-22'408'0,"-1"-2"-23"16,-2 14-59-16,0-5 67 0,0 2-12 0,0 1-21 15,0 1-29-15,0 2-35 0,0 3-32 16,0 6-12-16,0 0 13 0,-7-7 6 0,3 11-20 0,-1 12 1 15,-2 1-19-15,-3 7-25 0,0 2 45 16,1 0-38-16,-1 4-6 0,5-2-37 0,-4 4-24 16,0 0 0-16,1-1-30 0,0-2-10 15,4 1-10-15,-1-3-11 0,1-1-10 0,4-4-122 16,0-15-45-16,0 1-70 0,0-2 16 0,13 2-232 16,6-11 34-16,-5-4-307 0,4-2 58 15,-2-2 63-15,1-5 31 0,0-1 44 0,-1 4 43 16,-2-1 40-16,0-3 9 0,-3 2 39 0,0 0 2 15,-7 9 34-15,-3-4 3 0,-1 3 19 16</inkml:trace>
  <inkml:trace contextRef="#ctx0" brushRef="#br0" timeOffset="5622.37">11589 1665 377 0,'-6'-3'615'0,"1"0"-93"0,1 0-37 16,0 2-60-16,2 0-56 0,0-2-46 0,1-1-41 16,3 1-36-16,1 1-48 0,9-6-86 0,4 1-11 15,3-2-208-15,6 0 13 0,-2 4-388 16,4 2 41-16,1-6 21 0,0 3 34 15,1 0 45-15,4 1 13 0,1-1 26 0,4 4 23 16,4-3-45-16</inkml:trace>
  <inkml:trace contextRef="#ctx0" brushRef="#br0" timeOffset="6664.69">13175 1873 905 0,'9'-15'377'0,"-2"-2"-54"15,-3-1 22-15,-3 1-9 0,-1 7-20 16,0-4-36-16,0 0-7 0,-11-11-29 0,3 13-7 15,-1 2-16-15,-4 3-20 0,-5 5-37 16,-2 2 9-16,9 0-11 0,-25 17-2 0,14-5-7 16,-3 4-21-16,2 2-5 0,1 1-16 0,0 4 12 15,5-2-24-15,2 5 2 0,-1-6-25 0,5 1-5 16,4 4-3-16,4-4 6 0,1-6-16 16,2-8 0-16,0 2-4 0,21 6-37 0,-6-14-19 15,-5-1-25-15,7 0-13 0,25-19-37 16,-14 5-7-16,-1-2-27 0,1-6 9 0,0-2-49 15,4-3-16-15,3-6-10 0,-3-2-11 0,2-5-2 16,-1-1 6-16,-1 1 30 0,0-1 19 0,-2 1 44 16,-3 6 28-16,-5 2 18 0,-4 2 16 15,-5 2 32-15,-2 4 9 0,-1 2 25 16,-2 2-2-16,-3 2 6 0,-3 5 2 0,-2 13 7 16,0-7 10-16,0 7-8 0,-12-9 20 0,4 11-2 15,-6 7-17-15,-2 2 22 0,-2 3 7 16,0 5 32-16,2 3-5 0,-2 5 19 0,-1 6-8 15,2-1-5-15,1 4-7 0,1 0 3 0,1 1-27 16,5-1 10-16,2 0-29 0,3-4 13 0,4-16-20 16,0 6 7-16,11 27-24 0,-2-21 15 15,7-10 3-15,-1-1-20 0,2-4 2 0,4-3-9 16,4-4 0-16,-2-6-5 0,-11 0-27 16,27-12 0-16,-15 3-13 0,0-4-27 0,1-4-6 15,0-3-14-15,1 0 10 0,-2 0-2 16,-5 0 7-16,1 1-8 0,-3 2 23 0,-3 0-2 15,-2 0 12-15,-3 5-1 0,-5 8 5 0,-4-1 0 16,0 5 9-16,-9 1 20 0,3 4 12 0,-5 3 6 16,1 4 0-16,-1 2 11 0,-3 1-14 15,7 2 19-15,-4-1-6 0,3 1-18 0,3 1 16 16,2 0-5-16,3-3-12 0,0-7 13 16,12 18-24-16,0-11 22 0,6-3-18 0,4 0 3 15,3-5-6-15,5-3 12 0,2 0-20 16,-16-4-8-16,9 0-21 0,30-14 7 0,-25 4-17 15,2-5-3-15,0-2 3 0,-4-2-14 16,-3 4 6-16,-3 0 13 0,-1-2 0 0,-3-2 3 16,-7 3 1-16,-5 4 0 0,-6 2-2 0,0 10-2 15,-17-10 17-15,-3 10-13 0,9 0 15 0,-8 0-1 16,-21 10-5-16,18-5 7 0,3 4 12 16,0 0-5-16,2 1 2 0,2 0-4 0,3 0-2 15,5-2 15-15,2-1-9 0,5 0 3 16,0-7-3-16,0 0 0 0,17 16-1 0,-3-9-17 15,4-2 7-15,2 0-7 0,3 2 9 0,0-2-3 16,-2 3-7-16,0-3 1 0,1 2 3 16,-4 4-1-16,0 2 8 0,-5-1-6 0,-1 3 2 15,-4 4 4-15,-3 1 19 0,-3 5 11 16,-2-14 13-16,0 8 9 0,-13 28-11 0,6-21 9 16,-5-2-13-16,2 2-5 0,-1-3 6 0,-3 0-19 15,0 3-6-15,1-6-18 0,2 0-22 16,-3-2-43-16,0-7-30 0,6-2 11 0,-2-4-140 15,4-3-56-15,6-2 26 0,0 0-232 0,0-8-11 16,4 2 23-16,8-4 73 0,3-4 23 16,4-2 24-16,4-3 33 0,4-4 5 0,6 1 1 15,3-2 56-15,4-5-35 0</inkml:trace>
  <inkml:trace contextRef="#ctx0" brushRef="#br0" timeOffset="6979.07">14397 1860 818 0,'5'-18'354'16,"2"2"34"-16,-2-2-25 0,1 2-43 15,-2 2-2-15,-3 7-42 0,2-1-26 0,0 5-29 16,-1-1-21-16,1 2-42 0,1 3 1 0,1 0-21 16,-1 3-4-16,7 9-21 0,1 3 1 15,-4 1-16-15,2 3-10 0,-1-4-5 16,-2 2-5-16,-1 1-26 0,-3 0 4 0,0-3-2 16,-2-3 5-16,1-1-13 0,-2-12 15 0,0 5 7 15,0-5 6-15,0 9 9 0,0-9-3 0,-11 13 12 16,7-12-27-16,1-2 23 0,-1-1-10 15,-2-1-7-15,-4-6 1 0,3-1-2 0,1-5-8 16,3-4-5-16,3-5-2 0,0 15-2 16,0-5-6-16,22-21-29 0,-7 17-16 0,2-1-43 15,3 5-45-15,1 2-55 0,-1 5 12 16,2 2-81-16,-3 2-37 0,0 1-51 0,4 2 27 16,-9 0-167-16,-6 0-83 0,15 14 33 0,-12-4 49 15,-2 0 26-15,-2 1 33 0,-2-2-2 16,-5 0 22-16,0-9 45 0,0 7 8 0,0-7-19 15</inkml:trace>
  <inkml:trace contextRef="#ctx0" brushRef="#br0" timeOffset="7435.79">14719 1862 376 0,'-4'5'270'0,"1"-2"-1"0,1 1-27 16,0 0 12-16,2-1 23 0,0 0-35 0,0-1 65 15,0 1 0-15,3-3-12 0,0 2-18 0,2-1-27 16,1 0-10-16,1-2-24 0,1 0-25 16,2 1-25-16,22-13-17 0,-12 6-8 15,2-5-13-15,-1 0-8 0,-3-2-14 0,4 2-1 16,-8 0 2-16,1-1-8 0,-3 5 6 15,-6 0-8-15,-1 1-7 0,-3 0-6 16,-2 7-20-16,0 0-8 0,-11-10 6 0,-5 12-7 16,-1 3-2-16,0 6-19 0,-3 2 8 0,2 3-14 15,-4 0 15-15,4 3-22 0,2-2-7 0,3 2 16 16,1 2-3-16,1-3-1 0,9-1 2 16,0-1-6-16,2-8-3 0,0 3-8 0,20 14-4 15,-4-15 6-15,1-5-1 0,4-1 1 0,-8-4-15 16,7 0-3-16,26-12-21 0,-17 3 1 15,-4-3-11-15,1-1-14 0,-1-3-3 0,0-3-7 16,-1 1 1-16,-1-1 7 0,-5 0 8 0,2 2 5 16,-6-3 11-16,-1 4 17 0,-6 2 6 0,-5 3-15 15,-2 11 20-15,0 0 3 0,0 0 4 16,-18-12 25-16,11 14 1 0,-6 3 6 0,-5 5 0 16,5 2 8-16,-3 3 9 0,4 1-2 15,4 1-8-15,0 0-18 0,4 0 1 0,4-2 2 16,0-15 6-16,0 15 3 0,19 13-25 0,-4-15-5 15,5-1-36-15,5-3-19 0,0-2-25 16,-3-2-53-16,7 0 12 0,-2-4-123 16,-13-1-73-16,6 0 29 0,3 0-269 0,24-13 11 0,-23 4 13 15,-1-1 52-15,4 2 45 0,-5-2 26 16,8-2 67-16,-5-2-12 0,-1 0 62 0,1-8 11 16,-3-2-21-16</inkml:trace>
  <inkml:trace contextRef="#ctx0" brushRef="#br0" timeOffset="8026.87">16092 1673 896 0,'-5'1'326'16,"3"1"-14"-16,-2 2-22 0,2 1-28 0,2-2-30 16,0 2 40-16,2 2-4 0,4 5-9 0,7 2-23 15,4-1-17-15,5-1-14 0,2-3-25 16,5 3-17-16,6-4-29 0,5 4-3 15,5-1-22-15,2 0 1 0,3-2-7 0,-5 1-16 16,-3-2-14-16,-3 1-2 0,-4-4-9 0,-7 2-3 16,3-2-16-16,-6 0-3 0,-6 0-14 0,-4 2 5 15,-13 0-2-15,-2-7-12 0,-12 17 3 16,-3-3 7-16,-6 0-11 0,-2-2 5 0,-8 1-11 16,-2 2 0-16,-3 1 11 0,-2-2-8 0,0-1-31 15,-1-1-7-15,5 3 2 0,0-2-85 16,7-4-36-16,2 0-51 0,4-4-42 0,3 1-50 15,9-5 28-15,4 1-247 0,5-2 34 0,9-2 46 16,0 2 10-16,14-6 23 0,8 0 35 16,3-1 37-16,4 0 17 0,5-5-3 0</inkml:trace>
  <inkml:trace contextRef="#ctx0" brushRef="#br0" timeOffset="8510.17">17144 1764 1007 0,'0'-1'359'0,"-1"-2"37"0,1 1-56 0,0 0-21 16,-1 0-5-16,1-1-29 0,-1 0-17 15,1 3-19-15,0-2-14 0,0 0-12 0,0 1-13 16,0-1-18-16,0 1-5 0,1-1-23 0,-1 0-22 16,0-1-21-16,1 0-17 0,-1-1-7 0,0-1-17 15,0 1 4-15,0 4-1 0,0 0-13 16,0-10-7-16,0 3-2 0,0-1-14 0,0 1-4 15,0-1-15-15,0 8 12 0,0-6-28 16,0 6-1-16,0-8-12 0,0 8 15 0,0 0-8 16,3-9-5-16,-1 11 17 0,1 1-18 0,1 1 4 15,0-1 13-15,1 0-7 0,12 6 2 16,-3-2 4-16,4 5 0 0,1-6-16 0,0-2 16 16,4-2-12-16,0 1-3 0,4-2-1 15,-4-1 7-15,-9 0-5 0,5 0 3 0,1 0 5 16,18-13 2-16,-20 8-12 0,0 0 16 0,-7 3 0 15,0-1-13-15,-3 1 7 0,-4 2 19 16,2-2-26-16,-3 2-4 0,0 0 10 0,-3 0-5 16,0 7 4-16,-5 8 26 0,-6 4 24 15,-1 2-3-15,-3 1-3 0,-6 5-6 0,-2 2-4 16,1 2 9-16,-3 0-7 0,1-1-9 16,-1-1-42-16,2-1-31 0,1-5-68 0,0 1 9 0,3-2-145 15,1-3-109-15,2-4 32 0,4 0-290 16,0-4 48-16,8-3 46 0,1-2 40 0,1-4 24 15,2-2 52-15,0 0-11 0,14 5 73 0,-6-4 12 16,12 1 54-16,5 2-24 0,9-1 18 16</inkml:trace>
  <inkml:trace contextRef="#ctx0" brushRef="#br0" timeOffset="8681.63">17505 2242 524 0,'1'3'601'15,"1"-1"-81"-15,-2 0-45 0,0 0-49 0,2 1-36 16,0-2-48-16,-2 0-17 0,2 2-45 0,0-3-27 15,-1 1-18-15,1-1-58 0,-1-1-46 16,-1 1-72-16,0-3-49 0,1 2-1 0,3-2-173 16,-3-2-83-16,2 2 25 0,0-2-294 15,-2 1 21-15,1-1 56 0,0 0 38 0,0 0 40 16,0-1 23-16,-2 2-20 0,1-1 20 0,2-2 7 16</inkml:trace>
  <inkml:trace contextRef="#ctx0" brushRef="#br0" timeOffset="13952.11">3782 2605 793 0,'14'-15'356'0,"-14"15"-42"0,0 0-12 15,0-13-39-15,19-3-2 0,-19 14-58 0,1-1-23 16,-1 4-20-16,1 2-19 0,-2 2 55 16,0 13 25-16,1-6-12 0,0 7-16 0,0 8 2 15,0 4-20-15,0 1-7 0,0 2-12 0,0 4-2 16,0-1-4-16,0 2-27 0,-10 36 1 0,8-39-27 15,1-3 7-15,-1-2-17 0,0 3-3 16,2-7-7-16,-2-5-14 0,0-4-33 0,2-4-15 16,-1-7-45-16,-1-2-73 0,0-3 10 0,0-2-143 15,1-4-57-15,0-1 24 0,-4-8-204 16,1 1-59-16,1-6 51 0,-2-2 40 0,-2-1 33 16,1-2 3-16,-3-2 24 0,1-2 59 0,0 3 11 15,-1-1 8-15</inkml:trace>
  <inkml:trace contextRef="#ctx0" brushRef="#br0" timeOffset="14252.45">3460 2692 560 0,'-9'-5'340'0,"0"2"10"0,0 1-44 16,2 0-40-16,2-1-31 0,-2 1-28 16,4 0 89-16,-2-1-19 0,1 0-21 0,2-1-40 15,-1 1-14-15,0-2-27 0,3 1-31 0,2-3-1 16,-2-1-5-16,21-14-28 0,-1 6-17 0,2 3 3 15,6-1-14-15,3 3 5 0,5 0-9 16,5 1-3-16,2 4-4 0,2 3-23 0,3 0 10 16,-2 1-10-16,-21 2-6 0,10 0-8 15,7 0 0-15,44 14-11 0,-44-9 7 0,-6 2-26 16,-4 1-15-16,0-3-23 0,-3 2-11 0,-4 0 4 16,-4 0-59-16,-4 0-21 0,-6-3-22 0,-4 1-38 15,-7-1-48-15,0 0-27 0,0-4 25 16,-12 13-188-16,-6-1-46 0,-2 0 33 15,-1 2 30-15,-5-1 25 0,-4 1 24 0,-4 5 37 16,-2 1 6-16,-5 4 2 0</inkml:trace>
  <inkml:trace contextRef="#ctx0" brushRef="#br0" timeOffset="14500.16">3467 3118 267 0,'-18'16'360'0,"-2"-1"-39"15,4 0-24-15,1 1-1 0,4-1-23 0,-4-3-2 16,9 1-18-16,3-4-31 0,3-9 41 15,0 8-13-15,0-1-4 0,16 2-17 0,2-4-20 0,5-3-16 16,4 1-21-16,5-3-22 0,-16 0-7 16,11 0-25-16,4 0-4 0,3 0-19 0,2 0-2 15,2 0-9-15,1 0-11 0,0 0-9 0,-1 0-36 16,2-5-8-16,-1 5-48 0,-2 0-13 16,2 0 5-16,-3 0-105 0,-3 0-18 0,1 0-34 15,-3 0-12-15,-3 0-27 0,0 0 20 0,-2 0-204 16,1 0-51-16,-5 0 20 0,0 0 65 15,-2 0-13-15,18-12 25 0,-23 7 25 0,-1-5 52 16,1 0 9-16</inkml:trace>
  <inkml:trace contextRef="#ctx0" brushRef="#br0" timeOffset="14793.97">4550 2796 252 0,'-1'-17'514'0,"-1"-2"-92"16,1 6-65-16,1 13 31 0,0-9-65 0,0 1-31 16,0 8-51-16,0-7-34 0,0 7-17 0,-3-4-4 15,3 9 7-15,-1 4 4 0,2 18-14 0,-1-11-2 16,0 9-6-16,0 4-11 0,0 4-2 0,0 4-12 16,0 1-26-16,0 1-11 0,0 0-5 15,0-3-21-15,0-1 15 0,0-1-24 0,6-2-14 16,-6-4-2-16,0-1-16 0,13 17-39 15,-13-30-56-15,2-5 4 0,-1-4-157 0,0-5-54 16,0-3 24-16,0 1-245 0,2-5-56 0,1-9 37 16,-2-2 26-16,-2-5 57 0,3-1 26 0,-2-4 20 15,-1-1 29-15,1 3 7 0,0 0 21 16,-1 12-12-16</inkml:trace>
  <inkml:trace contextRef="#ctx0" brushRef="#br0" timeOffset="15313.87">4498 2852 433 0,'-8'-11'415'0,"2"1"-34"0,-5-3-65 0,5-1 5 16,1-1-41-16,1-3-16 0,4 8-21 0,0-5-40 16,17-21 4-16,-2 18-40 0,1 1 11 15,5 1-25-15,0 3-14 0,-1-2 2 0,7 7-21 16,-2 5-12-16,5 0-1 0,-15 3-15 0,26 12 3 16,-18-2-12-16,-3 3-8 0,-1 5 12 0,-4 4-11 15,-2-1-5-15,-4 3-2 0,0 3-9 16,-5-2 0-16,-4-13-15 0,0 7 6 0,0 3-14 15,-17 24 12-15,3-25-10 0,-2 0 0 16,0-5-11-16,-2 3-2 0,-4-4-6 0,0-3-5 16,-3 1 7-16,-1-1-7 0,0-3 8 0,-1 2-2 15,3-3-19-15,2 2 14 0,-1-6-3 16,6 1-6-16,6-2-7 0,1-1 6 0,4 0-3 16,1-1 2-16,2 2-5 0,2-3-6 0,1 0 8 15,0 0-2-15,12 3-1 0,4 3 0 0,4-1 4 16,-1 2 18-16,3 3-16 0,0 2 7 15,0 0 1-15,0 0 13 0,0 3-6 0,1-3 5 16,-1 2 1-16,-1-2 0 0,1 2-14 16,-1-1 5-16,-2-1-1 0,0-2-9 0,-5-4-3 15,-4-2 11-15,-2-1-3 0,1-3 3 0,-9 0 9 16,7 0-3-16,14-11-8 0,-12 4-11 0,0-6-8 16,-4 4-7-16,1-6 3 0,2 1-13 15,-4 2-15-15,0-7 5 0,0 3-15 0,-2 2 14 16,-1-3-21-16,0 3 27 0,0 2-17 0,-1 5-31 15,0 7 7-15,0-8-8 0,0 1 9 16,0 0-75-16,0 7-25 0,0-9-34 0,0 1-28 16,0 3 23-16,0 5-271 0,0-10 35 15,0 5 35-15,8-8-14 0,-6 10 22 0,3-1 39 16,2 2 38-16,-2 0 4 0,2 0 15 16,16-2 28-16</inkml:trace>
  <inkml:trace contextRef="#ctx0" brushRef="#br0" timeOffset="15994.82">5603 3057 494 0,'-4'-1'341'0,"1"0"-11"0,2 1-23 15,-2 0-36-15,3 0-9 0,-2-3-21 0,1 3-9 16,-1 1-50-16,4 1-19 0,1-2 62 0,3 4-12 16,2-4-2-16,16 3-18 0,4-1-7 15,3 1-16-15,0 3-9 0,6-2-13 0,2-4-14 16,4 3-6-16,2 1-21 0,0-1-8 15,3-1-8-15,-3 0-10 0,0 0-9 16,-1-1-5-16,-2-1-13 0,-3 0-2 0,-3 0-5 16,-2 0-16-16,-17 0-2 0,7 0-9 0,0 0-20 15,0 0-5-15,-2 0-23 0,-4 0 10 0,-4 0-3 16,-4 0-23-16,-2 0-28 0,-8 0 8 0,0 0-66 16,11-9-26-16,-13 8-41 0,-2 1-22 15,-2-3-43-15,0 1 24 0,-9 0-176 0,-2-3-47 16,1 0 26-16,-1 2 38 0,1-2 28 15,-1-1 23-15,1 1-3 0,1-2 42 0,0 1 7 16</inkml:trace>
  <inkml:trace contextRef="#ctx0" brushRef="#br0" timeOffset="16483.12">5903 2839 342 0,'-4'-2'215'16,"0"1"-18"-16,1 0-36 0,-1 0-13 0,0-1 11 15,1 0 9-15,-1 2-15 0,0 0-16 0,0-3-3 16,0 1-2-16,1 2-12 0,0-1 7 0,1 1 6 16,0-1-11-16,0 1 6 0,0 0 1 15,-1 0 5-15,3-1-2 0,0 1-11 0,0 0-13 16,0 0 24-16,0 0 6 0,0 0 12 15,0 0-34-15,0 0-13 0,0 0 8 0,0 0-5 16,-11 3 0-16,13-1 18 0,4 1 0 0,13 2 2 16,2 2-7-16,5-2 2 0,4 0 1 0,2-1-1 15,2 2-12-15,1-2-2 0,3 1-25 16,1-1-8-16,1 0-6 0,1-2-13 0,1 1 15 16,-1-2-11-16,0 1-10 0,-1-1-9 15,-4-1 7-15,-1 3-14 0,-1-2 8 0,-3 2-21 16,0-2 13-16,-4-1-5 0,-3 1 0 0,-15-1-7 15,3 0 2-15,-1 0-4 0,-1 0-21 16,-2 0 23-16,1 0-9 0,-2 0-17 0,-7 0 6 16,7 0-4-16,-7 0-5 0,6 0-17 0,-6 0-19 15,8 0-22-15,-8 0-21 0,0 0 8 16,0 0-93-16,10-10-52 0,-9 8-34 16,-3-1-70-16,1-1 31 0,0 1-253 0,-1-1 33 15,0 1 36-15,-1-2 35 0,1 1 50 0,-7-8 2 16,2 2 67-16,1 0 12 0,0 2 12 15,-3-4 7-15</inkml:trace>
  <inkml:trace contextRef="#ctx0" brushRef="#br0" timeOffset="16864.14">6495 2627 337 0,'-3'-7'383'0,"-3"4"-39"15,2 0-48-15,0 1 0 0,1 1 0 0,1-1-32 16,0-1-28-16,0 2-28 0,0 1 1 0,0 0-23 15,1 0-22-15,0 0 12 0,1 2-17 16,2 2-3-16,0-1-10 0,1 2 4 16,7 10-2-16,2-3-7 0,-1 5-14 0,6-2-5 15,1 2-2-15,2 0-22 0,2 2 0 0,2-2 4 16,1 2-21-16,4 0 6 0,2-1-17 0,2 0-16 16,4-1 7-16,-1 0-13 0,1 0-3 0,-2 1 0 15,-1-4-11-15,-2 2-7 0,-3-3 1 16,-2 1-9-16,-4 1 10 0,-4-3-2 0,-2 5-6 15,-2-4-2-15,-6 1 6 0,-3 1-11 0,-6-6 1 16,0 3 5-16,-19 14-10 0,1-11-5 16,0 2 4-16,-2-3-10 0,-5 1 10 0,-1-2 1 15,-3-1-20-15,-2 4-6 0,-1 1-22 0,-4-3-17 16,1 1-31-16,-2-1 7 0,5 1-75 16,-1-3-32-16,1-2-32 0,3 2-43 0,1-4-26 15,3-2 30-15,3 0-260 0,4-2 29 0,4-4 34 16,4 0 28-16,10 0 64 0,0 0-2 15,0 0 37-15,-7 0 23 0,0-14 22 0</inkml:trace>
  <inkml:trace contextRef="#ctx0" brushRef="#br0" timeOffset="19295.72">7824 3029 651 0,'-17'0'288'0,"17"0"-32"16,-37-25 15-16,29 17 0 0,-4-1 11 15,5 2-35-15,3 0-31 0,1 1 10 0,1-1-11 16,2 7-52-16,0-10-18 0,17-13-14 0,-4 13-11 15,5-2-6-15,4 5-4 0,0 4-14 16,3 2-5-16,-13 1-3 0,7 0-9 16,23 18 8-16,-21-7-1 0,-2 3-6 0,-3 4-18 15,-1 0 17-15,-2 3-15 0,-2 0-6 0,-4 6 5 16,-2-2-3-16,-4-3-11 0,-1-11 13 0,0 6-17 16,-15 20-6-16,6-18-3 0,-4-3 13 15,-1 0-17-15,-3-4 4 0,1-2-7 0,-1-3-8 16,0 0-25-16,0-3-6 0,0 1-24 15,4-4 4-15,13-1-17 0,-10 0 6 0,2 0-45 16,8 0 0-16,-10 0 2 0,10 0-22 0,-7 0 16 16,1-12 29-16,7 8-9 0,8-5-2 15,4-4 13-15,1 0 1 0,7-2 17 0,-2 1-17 16,2-2 23-16,4-3-16 0,-1 2 28 0,-2-2-5 16,4 0 10-16,2 0-4 0,-5 1 21 15,1 1 3-15,-3-1 7 0,4-2-1 0,-3 4 32 16,-3-1-14-16,-1 0 8 0,0 0 5 0,-5 4-5 15,-4 2 38-15,1 1-5 0,-5 2 5 16,-1 5-24-16,-2-1 8 0,-2 4-21 0,-4-2 13 16,-1 6-8-16,-7 4 8 0,1 3-3 0,0 4 17 15,-2 2 12-15,-2 3 14 0,4 1-9 16,1 4 10-16,-2-1 4 0,3 1-2 0,0 1 5 16,4 5-14-16,0-4-9 0,4 2 6 15,-1 0 1-15,2-17-21 0,0 5-8 0,10 21-9 16,-2-20-2-16,4-6-44 0,-1 0-35 0,-1-8-45 15,9 1 9-15,0-3-122 0,-11-2-41 0,19-11-50 16,-4 6 27-16,-4-9-221 0,2-3-31 16,-4 2 36-16,0-1 15 0,1-4 48 0,-2-1 33 15,1 3 44-15,0-6 39 0,0-1-23 0,1 0 48 16,-1-4-1-16</inkml:trace>
  <inkml:trace contextRef="#ctx0" brushRef="#br0" timeOffset="19854.22">8722 2498 623 0,'4'-8'382'0,"0"2"-42"16,-3 1-30-16,-1-1-19 0,1 2-26 0,-1-2-53 15,-1-2-23-15,-1 3-23 0,2-1-17 0,-16-12 14 16,5 6-11-16,-2 4-15 0,-3 2 3 15,-2 2-16-15,1 4-13 0,6 0-40 0,-4 0-7 16,-25 11 4-16,16-3-4 0,0 5 7 0,3 0-4 16,1 1-21-16,1 3 24 0,5 0-23 0,0 0-9 15,1 2 1-15,3 0-8 0,4-4 6 16,3-3-4-16,3-5 0 0,0 5 3 0,10 17-13 16,2-14-15-16,1 0 10 0,4-1 12 0,3 0-17 15,1-2 13-15,4 1-18 0,0-2 17 16,0-1-5-16,1 1-25 0,1-2 27 0,-1 3-22 15,-1-3 9-15,0 3-22 0,-4 0 7 16,-2 0 29-16,-3 1-10 0,-4-4 11 0,-2 3-10 16,-2-2-18-16,-2-2 6 0,-6 2 11 0,0-10 1 15,0 6-11-15,-12 11 2 0,-1-7 9 16,-3 0 8-16,0-1 8 0,-1-4-22 0,0 2 10 16,-2-3 3-16,1-3-6 0,0-1 12 0,2 0 2 15,8 0 3-15,-3 0 9 0,-3 0 7 16,-10-14-5-16,16 7-4 0,-1-3 5 0,5 2-11 15,2-2-4-15,1 1-9 0,1 9-2 0,0-11 2 16,16-14 0-16,-4 15-10 0,5-3 8 0,2 1-13 16,5 1 6-16,2 1-37 0,0 0-32 15,3 3-11-15,-1 0-2 0,2 2 9 0,-2 2-104 16,-3 0-37-16,-1 2-67 0,-13 1 25 16,7 0-202-16,-2 0-48 0,0 0 38 0,17 12 38 15,-17-5 12-15,2 0 66 0,0 2 6 0,3 1 29 16,2 1 37-16,2 1-3 0</inkml:trace>
  <inkml:trace contextRef="#ctx0" brushRef="#br0" timeOffset="20122.44">9508 2956 853 0,'0'-1'391'0,"2"0"-46"15,0 0-49-15,-1 4-37 0,0 1 36 0,-1 4-11 16,-2 13 19-16,2-9-9 0,0 8-7 0,0 4-23 16,-10 31-22-16,7-25-21 0,-1 2-36 15,-1-2 5-15,0 2-41 0,0-3 4 0,1 0-33 16,-2-1-6-16,1-3-57 0,1-5-43 16,1-3-35-16,-3-5 2 0,6-12-178 0,0 0-77 15,1 4 26-15,-1-8-277 0,2-1 18 0,3-10 40 16,-5 1 14-16,0 5 60 0,0-9 46 15,0 0 2-15,0-1 22 0,-9-21 60 0,2 18 1 16</inkml:trace>
  <inkml:trace contextRef="#ctx0" brushRef="#br0" timeOffset="20331.99">9242 3106 1079 0,'-5'0'462'0,"3"-1"-63"16,-1 1-18-16,1 0-54 0,1-1-27 15,2 0-40-15,2 2-15 0,3-2-22 0,11-2-27 16,3-2-24-16,7 1-15 0,3 0-24 0,5 1-5 16,-3 1-22-16,4 1-23 0,-4-2-69 0,2 2-2 15,0 1-133-15,-3-3-92 0,4 0 20 16,0 2-300-16,-1 0 15 0,-3-1 45 0,5-1 28 16,-2 2 51-16,-3 0-3 0,4 0 40 0,-19 1 31 15,8 0 21-15,6 0 3 0</inkml:trace>
  <inkml:trace contextRef="#ctx0" brushRef="#br0" timeOffset="20914.18">10126 3096 889 0,'-6'-2'358'0,"1"-1"23"0,0 0-40 0,-4-7-32 15,2 2-28-15,0 2-30 0,5 0-22 0,-2 0-9 16,4 0-44-16,-1 1-7 0,1 5-25 15,0 0-14-15,0 0-21 0,0-6-5 0,16-3-25 16,-8 10 5-16,9 5-36 0,1 2 38 16,0 4-14-16,-1 4 22 0,-3 3-9 0,0 2 7 15,-2 2-4-15,0 1-10 0,-4 0-4 0,-1-4-7 16,-2 4-12-16,0-4 4 0,-5 2-3 16,0-13-19-16,0 3 13 0,0 2-12 0,-13 10-8 15,5-11-25-15,0-7-8 0,-3-1-29 0,4-4-43 16,7-1 3-16,-14 0 8 0,1 0-71 0,-13-8 3 15,17 1-23-15,-4-2-19 0,1-5 1 16,7 1-8-16,2 0 21 0,2 2 12 16,1 11 7-16,0-12 10 0,17-13 17 0,-6 15 7 15,2-4 23-15,4 2 16 0,-2 1 3 0,5 0 25 16,3-1 10-16,0 4 2 0,1-1-3 0,1-3 19 16,-1 3 14-16,-1-3 9 0,-1 3 22 15,3-4-2-15,-2 2 32 0,-4 1 3 0,-2-1-25 16,-2 0 41-16,-3 0-1 0,-1 2 14 15,2 0-11-15,-7 3-8 0,-2 0 24 0,-2 0 8 16,0 2-14-16,-2 2-10 0,0 2-8 16,0 0-4-16,-5 1 17 0,1 0-2 0,-6 9 17 15,-2 2 8-15,0 2 15 0,1 8-14 0,-2 2 22 16,2-2 1-16,1-1-12 0,3 6-4 0,1-2-17 16,1 4-9-16,2-3-13 0,1-3 14 0,2-12-20 15,0 5-6-15,12 19-35 0,-4-22-20 16,2-1-43-16,2-4-69 0,5-1 10 0,0-3-124 15,2-4-46-15,-10 0-34 0,6 0 25 0,23-15-208 16,-20 5-21-16,3-2 27 0,-4 2 3 16,-1-1 58-16,-4-3 37 0,1 1 21 0,-1 1 37 15,-2-4-1-15,-2 3 38 0,1-4 1 16</inkml:trace>
  <inkml:trace contextRef="#ctx0" brushRef="#br0" timeOffset="21264.12">10684 2537 1056 0,'3'-5'356'0,"-2"3"-47"0,0 2 0 15,0-3-4-15,0 1-34 0,0 2-24 0,-1 0-21 16,0 0 2-16,0 0-16 0,0 5-11 15,-2 0 0-15,-3 11-5 0,1 3-19 0,-1 1-15 16,-2 2 9-16,1 2-8 0,0 0-24 16,2 1-7-16,2-1-12 0,0-1-3 0,2-12-22 15,0 6 6-15,0 1-7 0,18 19-7 16,-9-22 3-16,2 1-13 0,1-3-2 0,4-2-12 16,-1-5-44-16,6-2-15 0,-2-2-53 0,-9-2-44 15,7 0 10-15,21-11-149 0,-19 4-54 16,0-2 25-16,-5-2-243 0,1 1-34 0,-3-2 27 15,-4 0 61-15,-5 2 31 0,-1 2 22 16,-1-2 22-16,-1 4 58 0,0 6 6 0,0-7-9 16,0-3 44-16</inkml:trace>
  <inkml:trace contextRef="#ctx0" brushRef="#br0" timeOffset="21481.7">10820 2666 813 0,'-4'-2'403'0,"2"1"1"0,1 1-65 16,-2 1-33-16,2 3 17 0,0 2 24 15,0 0-27-15,1 18-15 0,0-10 3 0,0 6-55 16,0 6 4-16,13 29-26 0,-7-28-27 0,0 2-33 16,-1-2-20-16,-1 5-19 0,3-3 4 15,-6-3-50-15,5 0-36 0,0-6-60 0,-4 0-55 16,2-3 8-16,-2-5-153 0,-2-3-59 16,1-4 25-16,0-1-292 0,1-3 26 0,-1 0 21 15,-1-1 43-15,0 0 58 0,0 0 21 16,0 0 29-16,10 0 14 0,-3 0 20 0,6 0 33 15,5 0 11-15</inkml:trace>
  <inkml:trace contextRef="#ctx0" brushRef="#br0" timeOffset="22320.95">11525 3052 529 0,'0'0'383'15,"0"-14"-41"-15,0 14-24 0,20-22-39 16,-19 19 42-16,-1-1-27 0,2 1-23 0,-1 1-1 16,-1-1-45-16,0 1-17 0,0 1-12 0,0 5 26 15,0 0 8-15,0 3-4 0,2 13 9 16,-2-8-28-16,0 7-3 0,0 5 11 0,0 5-13 16,0 1-26-16,0 1-19 0,0 2 10 0,0 0-33 15,0-2 13-15,0 0-28 0,0-2-1 16,0-2-35-16,0-2-6 0,0-3-1 0,0-1 8 15,6 15-7-15,-6-27-69 0,2-2-21 16,-2-4-45-16,2-3-93 0,1 3 14 0,-2-6-185 16,0 1-85-16,0-4 35 0,-1 0-256 15,-3-10 71-15,-4 0 38 0,4 2 48 0,-12-3 43 16,3 1-10-16,-3 1 32 0,0 2 73 16,-1 1 25-16,-2 2 19 0,3 0-23 0,-2-1 31 15</inkml:trace>
  <inkml:trace contextRef="#ctx0" brushRef="#br0" timeOffset="22549.07">11214 3282 439 0,'-3'0'581'15,"1"0"-87"-15,-2 1-58 0,2-1-49 16,2 1-44-16,1-2-37 0,1 0-1 0,4 1-28 16,2 0-24-16,12 1-15 0,-8-1-27 0,5 0-19 15,6 0-25-15,3 0-11 0,4 0-21 16,1 0-30-16,34-15-49 0,-36 10-48 0,3 1-60 15,2 0 4-15,-2-1-100 0,3 4-41 0,-4-6-55 16,3 3 26-16,2 0-219 0,-1 1-59 16,1-1 57-16,0-2 23 0,3 2 32 0,0 4 4 15,-1-1 58-15,-19 1 24 0,9 0-21 16,4 0 39-16</inkml:trace>
  <inkml:trace contextRef="#ctx0" brushRef="#br0" timeOffset="23183.82">12186 3159 451 0,'-10'-7'383'15,"0"1"4"-15,-3-2-66 0,4 1-40 0,2 3 40 16,1 0 0-16,1-1 8 0,1 1-17 0,1 0-26 16,0 0-8-16,1-1-35 0,1 2-11 15,0-1-29-15,0 1-6 0,1 3-34 0,0 0-14 16,0-7-13-16,0 7-31 0,22-17 5 15,-7 9-23-15,1 4 5 0,2 1-16 0,3 3-10 16,-11 0-10-16,23 12-2 0,-10-1-10 16,-2 1-3-16,-5 4-12 0,-1 4-4 0,-6 1 11 15,2 4 3-15,-9-1 0 0,0 2 0 16,-2-14-2-16,0 5-6 0,-17 26-7 16,6-21-8-16,-1 0 19 0,-1-2-21 0,-1-3 16 15,0-5-7-15,0 2-15 0,1-2 2 0,-1-4 14 16,0-2-18-16,-1-2-4 0,5-2 10 0,2-2-32 15,8 0-6-15,0 0-14 0,-7 0-17 16,-3-10-23-16,10 7-4 0,1-2-15 0,5-9-5 16,3 0 10-16,8-3-27 0,-1 0 7 0,3 1-3 15,2-1 7-15,3-1 21 0,1 1 14 16,3 1-10-16,1-4 10 0,0 5 7 16,-1 0 6-16,-3 1 7 0,-2-1 5 0,1-1 65 15,-2 0 26-15,0 2 32 0,-4-2 6 16,-1-1-5-16,-4 3 3 0,-1 4 9 0,-1-2 4 15,-5 2 4-15,0 3-10 0,0 2-18 0,-3 0 3 16,-1 1-9-16,0 1 2 0,-2 3-15 0,-2 0 10 16,0 2 15-16,-2 2-5 0,-7 9 1 15,-3 4 6-15,0 2 9 0,1 1 0 16,-1 0-17-16,3 2 10 0,-1 0-11 0,1 3-5 16,2 0 16-16,2-2-17 0,6-1-5 0,-3-2 2 15,3 0-26-15,1-11 9 0,0 3-5 16,13 13 7-16,-4-16-30 0,0-3-15 0,3-3-43 15,-3-3-39-15,-9 0-41 0,14 0-65 0,16-14 18 16,-11 2-154-16,-2 3 31 0,-5-8-254 16,0-1-38-16,-2-2 54 0,-2 0 54 0,-2 0 51 15,2 0 19-15,-4-1 12 0,2-4 34 16,0 2 42-16,-1 0 21 0,1-1-31 0,-3 1 67 16</inkml:trace>
  <inkml:trace contextRef="#ctx0" brushRef="#br0" timeOffset="24181.01">12833 2607 774 0,'-2'-2'273'0,"1"0"-40"16,-1 1 5-16,0-1 17 0,0 0-27 0,0-2 13 15,0 3-8-15,0-3-28 0,0 3 22 0,0-2-35 16,1 0 9-16,-3 2-5 0,4-2-12 16,-2 1-8-16,1-1-4 0,0 0-10 0,1-2-23 15,1 2-15-15,2 0-11 0,4-7-20 16,7 3-4-16,2 1-18 0,2 1-3 16,2 4-8-16,2-1-1 0,-11 2-7 0,3 0-20 15,20 11 0-15,-17 0-3 0,-3 2-6 16,-2 0 4-16,-3-1-16 0,-3 3 8 0,-3 1 3 15,-2-4-4-15,-1-12-9 0,0 15 11 0,0-1-15 16,-13 15 8-16,5-16-11 0,0-2 13 0,3-3-3 16,-2-1 3-16,-4 3-8 0,3-4 3 0,-3 2 2 15,-1-4 2-15,4 0-3 0,0 0 0 16,0-2-2-16,1-1-1 0,2-1-1 0,0 2 5 16,0-2-6-16,1 0 2 0,0 1-2 15,1-1 6-15,0 1 5 0,3-1-8 0,0 0-10 16,-5 0 4-16,7-1 8 0,1 1 0 0,3 0-12 15,1 1 5-15,15 2-15 0,-11-3 9 16,24 8 5-16,-7-1-13 0,-3 4 9 0,-1-5 1 16,-1 3-9-16,-2 1 16 0,-3 3-10 0,-3-2 8 15,-1 2 10-15,-4-4-10 0,-5 2 14 16,-3-2-1-16,-2-2-3 0,0-7 13 0,-12 19-1 16,0-11-9-16,-1 1 8 0,-4-1 0 15,-1-4-16-15,-2 2 7 0,-2-2 2 0,-1-1-5 16,1-2 4-16,-1-1-19 0,12 0-30 15,-5 0-10-15,-3 0-33 0,-19-10-34 0,23 6 11 16,1-3-135-16,1 2-49 0,6-1 23 0,1-1-211 16,3 3-26-16,3 4 11 0,0 0 37 0,0-9 31 15,0 9 39-15,13-15 24 0,-1 6 24 16,3 1 27-16,2 5 15 0,6 1 6 0</inkml:trace>
  <inkml:trace contextRef="#ctx0" brushRef="#br0" timeOffset="24518.91">13600 2939 696 0,'4'-1'441'0,"-3"1"-72"15,1 0 0-15,1 4-28 0,-1 0-13 0,2 1 0 16,0 11 8-16,-1 5-19 0,-1 1-14 0,-1 3-7 16,-1 3-7-16,1 1-35 0,-1 4-9 15,0-20-33-15,0 8-24 0,0 4-19 0,0-1-12 16,0 0-20-16,0 0-16 0,0-3 5 0,0-1-20 16,0-3-32-16,0-4-59 0,0-2-43 15,0-3-36-15,0-2-53 0,0-6 12 0,0 0-179 16,2 10-62-16,0-13 32 0,-2 1-287 0,0-3 69 15,-2 0 56-15,4-1 24 0,-8-11 32 16,-3 5 31-16,0-6 50 0,4 4-26 0,-4 0 70 16,-2 0-8-16,0 0 16 0</inkml:trace>
  <inkml:trace contextRef="#ctx0" brushRef="#br0" timeOffset="24713.93">13340 3142 443 0,'-5'0'552'0,"1"-3"-64"16,1 2-49-16,3 0-24 0,2 0-45 15,1 0-14-15,3 1-36 0,4-1-27 0,14 2-29 16,-15-1-27-16,9 0-10 0,7 0-38 16,3 0-8-16,4 0-17 0,0 0-35 0,3 0-58 15,-1 0-56-15,3 0-68 0,1 0 5 0,47-10-202 16,-43 7 23-16,0 1-290 0,-1 1-1 0,-3-2 66 16,-1 0 12-16,-1 0 67 0,-3 1 0 15,1 0 4-15,-17 2 44 0,11 0 60 0,1 0 6 16</inkml:trace>
  <inkml:trace contextRef="#ctx0" brushRef="#br0" timeOffset="25182.19">14294 3043 976 0,'0'-3'345'15,"-2"1"31"-15,0-1-25 0,0 1-11 0,2-1-48 16,0 2 0-16,-1 0-9 0,0-2-30 0,0-1-13 16,0 3-18-16,2-3-24 0,1 1-20 0,-2-1-10 15,1 1-16-15,3 1-5 0,-2-1-22 16,0 0-22-16,1 2-12 0,3-1-5 0,9-4-11 16,-3 4-9-16,-3 0-9 0,3 1 4 0,-3-1-11 15,-1 2-14-15,-8 0 2 0,15 0-7 16,1 0 0-16,1 0-9 0,-2 0-10 15,14 12 9-15,-17-4-6 0,1 0 1 0,1 3 1 16,-5 1-5-16,0 1 8 0,-2 0-9 0,0 3 22 16,1 1-16-16,-5 1 4 0,3 2 5 15,-4-8-15-15,0 5 3 0,1-1 0 0,-3 0 7 16,0-16 3-16,0 14-11 0,0 1 9 16,-15 17-3-16,6-18 4 0,-5 0-8 15,-2-5-7-15,0 1-4 0,-4 0-2 0,0 0 7 16,-2-2-6-16,2 0 5 0,-1-2-9 0,0-1-21 15,7-1-37-15,-5-2-15 0,19-2-44 16,-10 0 11-16,0 0-105 0,3 0-51 16,-1 0-62-16,8 0 29 0,-15-11-224 0,15 5 19 0,0 2 11 15,4-1 67-15,4-8 11 0,-1-1 23 16,9-1 33-16,2-1 34 0,2 3 21 0,2-1 45 16</inkml:trace>
  <inkml:trace contextRef="#ctx0" brushRef="#br0" timeOffset="25477.05">14750 3043 759 0,'2'-5'383'0,"1"0"13"15,-1-2-35-15,0 4-25 0,-2-1-61 16,0 0-19-16,-2 2-18 0,0 1-7 0,-1 1-16 16,-1 0 11-16,-2 0-7 0,0 1-23 0,-9 7 7 15,-3 5-17-15,2 0-8 0,0 2-5 16,3 2 8-16,-1 0-22 0,1 4 1 0,3 0-24 15,0 0-7-15,5-2-26 0,1 0-7 16,0 1-17-16,4-10 11 0,0 4-22 0,11 15 3 16,1-16-30-16,2-1-25 0,1-3-47 15,4-4-38-15,2-1-44 0,3-2-26 0,-1-1 14 16,-10-1-130-16,3 0-49 0,27-11 26 0,-20 7-243 16,-2-5-18-16,2-3 27 0,-2-2 55 0,-2-1 34 15,0 1 28-15,5-1 34 0,1 5 36 16,3-2 23-16,0 0 14 0,3 0 19 0</inkml:trace>
  <inkml:trace contextRef="#ctx0" brushRef="#br0" timeOffset="25762.79">15348 2992 267 0,'5'-4'497'0,"-1"3"-64"0,-2-2-66 16,0 1-8-16,1 0-23 0,-1 2-21 0,0 0-4 15,0 1 3-15,1 3-19 0,2 0 1 0,3 9-43 16,-1 3-7-16,0 1-1 0,0 5-11 16,-1 2-21-16,-3 3-20 0,1-1-17 0,0-1-23 15,-4 4-14-15,2-7 8 0,-1 5-38 0,-1-4 7 16,2-1-31-16,0-1-31 0,0-3-44 0,0-5-32 16,-2-4-55-16,0-2-41 0,3 1 10 15,-3-4-118-15,1-2-53 0,-1 1-46 16,0-3 28-16,-1-1-280 0,1-1 42 0,1-1 55 15,-2-1 39-15,1-1 50 0,-3 0 40 0,3-1-3 16,-4-10 19-16,0 0 22 0,-7-1 11 0,4 2 15 16</inkml:trace>
  <inkml:trace contextRef="#ctx0" brushRef="#br0" timeOffset="26000.43">15159 3160 386 0,'-4'0'505'0,"1"-1"-100"15,1 1 32-15,-2 0-25 0,2 0-32 0,2 0-34 16,2 0-23-16,0 1-31 0,2 1-33 16,3-2-15-16,0 0-34 0,13 1-18 0,-8-1-8 15,5 0-14-15,4 0-21 0,31 8-35 16,-23-5-5-16,2-1-45 0,-1 0-43 0,5 1-46 16,-3-1-34-16,-1 3 6 0,1-2-124 0,1-2-28 15,1 2-54-15,0 7 27 0,-1-5-162 16,-1-1-94-16,-1 3 45 0,1-4 38 0,-1 3 20 15,-6-2 29-15,4 0 6 0,-8 0 69 16,-4-3-25-16,-3 0 32 0</inkml:trace>
  <inkml:trace contextRef="#ctx0" brushRef="#br0" timeOffset="26327.36">16063 2981 1035 0,'2'-4'480'0,"2"2"-54"0,-2-1-45 0,-2 0-46 16,3 2-29-16,-3 2-10 0,2 2 3 0,-1 5-5 16,1 14-25-16,0 6 11 0,-2-13-2 0,0 9-43 15,0 6-25-15,0 4-24 0,0 2-18 16,-12 40 11-16,8-37-21 0,1-2 2 0,1 0-17 15,2-1-32-15,0-20-11 0,0 11-44 16,0 1-53-16,0-1-43 0,0-2-49 0,0-2-59 16,0-3 13-16,0-5-142 0,0-2-65 0,0-5 32 15,0-2-290-15,0-6 73 0,7 0 35 16,3 8 58-16,-6-9 7 0,-2-1 33 0,5-1 22 16,9-4 27-16,1-3 54 0,2 4-30 15,2 0 48-15</inkml:trace>
  <inkml:trace contextRef="#ctx0" brushRef="#br0" timeOffset="26512.85">16372 3657 689 0,'3'0'390'0,"0"0"-86"0,-1 0-46 15,2-2-4-15,0 2-45 0,-3-3-51 16,1 1-49-16,0 1-45 0,2-3-40 0,-1 0-50 15,-1 1-62-15,0-1 10 0,3 0-234 0,-3 0-55 16,0-1 24-16,-2 2 8 0,1-1 38 16,-2-1-2-16</inkml:trace>
  <inkml:trace contextRef="#ctx0" brushRef="#br0" timeOffset="35974.67">1982 4783 296 0,'0'0'423'15,"0"0"-110"-15,0 0-46 0,-15 0-10 0,15 0-49 16,0 0 8-16,0 0-22 0,0 0-10 16,-20 6 21-16,22-3-25 0,0 2-11 0,3-2-18 15,9 4-17-15,-2-5-15 0,3-2-12 16,-5 0-12-16,5 0 7 0,20-10-10 0,-14 2 10 15,-2-3-11-15,1 1-9 0,-2-5-9 0,-6 2-54 16,3 0 5-16,-5-2-12 0,-2-3-4 0,-3 1-22 16,-5 2 49-16,0 6-30 0,0-5 2 0,-16-16 18 15,6 11-33-15,-4 7 10 0,-5-1-12 16,-2 3 25-16,-4 8-13 0,-3-1 10 16,13 3 5-16,-9 0-21 0,-25 16-2 0,21-2 43 15,1 3-5-15,2 1-18 0,0 5-3 0,6 1-1 16,-1 3 36-16,3 3 1 0,6 2-3 15,2-2-7-15,6 2 12 0,2-1 15 16,1-18-7-16,17 27-4 0,2-19 7 0,10-1 1 16,4-3-18-16,7-4-3 0,2-5-1 15,2-5-4-15,5-2-3 0,-27-1 13 0,53-11-19 0,-21 1 8 16,-5-5-17-16,1 1 10 0,-5-2-7 16,-5-4-3-16,-6-1-13 0,-4 1 10 0,-4-2-16 15,-7 0 8-15,0 3-4 0,-7 0-14 16,-3 2 0-16,-9 6 26 0,0 11-18 0,0 0 0 15,-20-11 3-15,1 18 2 0,-1 2-1 0,-4 4-5 16,-1-1 2-16,4 5 0 0,1 0-5 16,2 0 12-16,3 3-1 0,3 1-14 0,8-4 17 15,0-1-3-15,4-9 1 0,0 2 6 16,17 11-22-16,-2-11 16 0,1-2-4 0,6-4-9 16,1 1 7-16,2-1-12 0,-2 2 24 0,-1 2-22 15,-1 5 6-15,-3 1 16 0,-1 3-13 16,-1-2 5-16,-7 6-11 0,-1 3 27 0,-3 0-24 15,-3 2 3-15,-2 0-17 0,0-13 26 16,0 8-2-16,-13 23-1 0,9-20-11 0,-5-2 6 16,1 1-5-16,3-6-25 0,0-2-18 15,1-1 3-15,2-2-66 0,1-5-15 0,-3-3-54 16,2-3-52-16,2 0 23 0,0 0-216 16,0 0-42-16,5-22 35 0,1 5 33 0,0-2 33 15,1-1 6-15,2 0 48 0,-3-3 23 0,0-2-14 16,0 1 35-16</inkml:trace>
  <inkml:trace contextRef="#ctx0" brushRef="#br0" timeOffset="36252.41">2662 4393 957 0,'-1'-9'355'16,"-1"3"-92"-16,2 1-35 0,3 3 22 15,1 2-12-15,9 8-27 0,7 5 18 0,2 5 24 16,6 6-37-16,3 5-10 0,3 5-9 0,5 7 8 16,1 8-7-16,2 1-8 0,-3 4-11 15,-4 5-23-15,-5 0-5 0,-5 2-20 16,-5-1-6-16,-9 1-14 0,-4-2-12 0,-7-27-20 16,0 13-8-16,-19 57-39 0,1-50-71 0,-2-4 3 15,-3-4-179-15,-5-2-102 0,-2-7 28 16,-1-6-235-16,2-6 41 0,1-5 34 0,2-8 33 15,-1 0 46-15,3 0 10 0,8-9 48 0,16-1 21 16,-10 0 24-16,-1-10 3 0</inkml:trace>
  <inkml:trace contextRef="#ctx0" brushRef="#br0" timeOffset="36419.36">2968 5475 821 0,'5'-2'488'0,"0"0"-85"0,-2 1-42 16,0-1-44-16,0 1-40 0,1 1-32 0,-1-2-20 15,-1 1-41-15,0 1-35 0,1-1-17 0,-1-2-98 16,0 1-79-16,0-1-61 0,2 1 11 16,-1-3-271-16,1 0-57 0,0 1 31 0,8-7 46 15,-5 3 27-15,4-3-14 0,0-1 28 0,1 2 30 16</inkml:trace>
  <inkml:trace contextRef="#ctx0" brushRef="#br0" timeOffset="38288.51">3654 4720 708 0,'0'-15'309'0,"0"15"-23"16,-27-34-7-16,25 25 7 0,1 3-37 15,0 1-5-15,0-1-29 0,1 1 5 0,0-1-4 16,0 6-15-16,0 0-31 0,0-6-20 16,0 6-7-16,16-12-3 0,-9 12-10 0,13 4-5 15,2 4-16-15,-2 6-2 0,0 1-2 0,0 2-8 16,0 5-10-16,0 5 14 0,0 3-24 16,-3 0-5-16,-2 3-1 0,-3-1-1 0,1 1-10 15,-4-1 4-15,-5 0-6 0,2-3-1 16,-4 2-5-16,-1-2-5 0,-1-6-3 0,0-12-5 15,0 4 10-15,0-1-11 0,0-2 2 16,-10 7-2-16,9-15-2 0,-3-2 4 0,-1-1-6 16,2-3-5-16,0-1-3 0,0-2-14 0,-2-9 15 15,0-6-2-15,2 0-7 0,2-6-16 0,1 10-1 16,0-8-2-16,15-34-17 0,-2 25 5 16,2 1 5-16,5 0-5 0,1 1-4 15,4 2 0-15,1 2-8 0,1 2 3 0,1 4-27 16,-1 1-10-16,1 4-19 0,0 3 6 0,-6 4-92 15,6 1-53-15,-5 0-25 0,-12 8 21 0,3 0-220 16,-3 0-46-16,4 0 1 0,6 12 36 16,-16-8 20-16,-2 3 91 0,-1 0-15 0,-1-1 37 15,-1 3 21-15,0-2 12 0,0 4 13 16</inkml:trace>
  <inkml:trace contextRef="#ctx0" brushRef="#br0" timeOffset="38837.48">4393 5128 695 0,'-5'1'427'0,"-3"-1"21"0,3-1-56 15,0-1-39-15,-8-4-45 0,5-2-13 0,3 0-25 16,2 3-27-16,3-4-19 0,2 1-36 0,-2 1-8 15,17-10-25-15,-4 8-27 0,2 2 0 16,-3 4-20-16,-12 3-14 0,11 0-14 0,15 20 9 16,-12-5-9-16,-3 3-15 0,-2 2 4 0,-4 4-10 15,-2 1-3-15,-2 0 2 0,-1-12-13 16,0 7-5-16,-17 26-5 0,9-22-5 0,-3-2 5 16,0-1-6-16,0-3 0 0,-2-2-7 0,0-3-1 15,-1-2 10-15,0-4-14 0,0 0-25 0,1-5-3 16,2-2-20-16,11 0-4 0,-9 0-1 15,2 0 16-15,1 0 4 0,6 0-14 16,0 0 1-16,-15-11 4 0,15 8 6 0,4 1 8 16,-2 0-5-16,3 1 12 0,0-1-5 0,4 2 1 15,11 0 2-15,-11 0 2 0,6 0 8 16,19 15 13-16,-14-6-10 0,-1 3 3 0,-2 1 12 16,-4 1-5-16,-2 1 8 0,-3 1 7 0,-1 1 3 15,-2 3 13-15,-4-3-11 0,-1-8 8 16,0 3 8-16,-15 17-12 0,5-15-3 0,-1 1 3 15,-6-4 2-15,-1 1-6 0,-3-1 2 16,-3-3-17-16,0-2 11 0,-3 0-12 0,-1 0-18 16,14-6-34-16,-7 0-37 0,-5 0-33 0,-28-13 8 15,30 0-112-15,4-1-44 0,2-4-33 0,9 0 26 16,4-7-171-16,5 13-74 0,0-7 29 0,22-22 49 16,-10 16 9-16,4-1 62 0,5-1 28 15,3 1-10-15,4-1 39 0,6-2-24 0,6 4 43 16</inkml:trace>
  <inkml:trace contextRef="#ctx0" brushRef="#br0" timeOffset="39076.12">5067 5066 959 0,'1'0'392'0,"0"-3"27"0,2 3-86 16,1-2-17-16,13-1-31 0,3-1-26 15,4-1-1-15,2 5-35 0,4 0-39 0,-15 0-4 16,9 0-34-16,5 0-7 0,1 0-30 0,32 9-55 16,-35-4 2-16,-1 1-7 0,0 0-111 15,-5 1-45-15,-3-2-55 0,-5-3-31 0,2 4 17 16,-8-2-260-16,1 1-29 0,-5-2 67 0,-2 0 42 16,1-1 8-16,-2-2-15 0,0 0 51 0,0 0-14 15,-23 14 61-15</inkml:trace>
  <inkml:trace contextRef="#ctx0" brushRef="#br0" timeOffset="39285.19">5096 5313 513 0,'-8'4'469'16,"2"-1"-84"-16,5 0 30 0,1 0-64 0,2-1-22 16,5-1-36-16,0-1-13 0,9 3-23 0,8-1-31 15,3-1-32-15,1 0-20 0,3-1-12 16,2 0-21-16,-16 0-59 0,6 0-54 0,9 0-4 15,-1 0-100-15,-1 0-38 0,2 0-54 0,0 0 16 16,-2 0-228-16,25-9-77 0,-32 5 40 16,-2-2 23-16,-4 3 32 0,-2-4 43 0,-3 4 24 15,2-5 2-15,-6 5 22 0</inkml:trace>
  <inkml:trace contextRef="#ctx0" brushRef="#br0" timeOffset="39630.61">5499 4899 835 0,'-22'-10'399'0,"3"0"-58"0,2 1-3 0,3 2-13 16,4 3-29-16,4 0-37 0,0 2-11 0,4 2-30 16,2 0 17-16,2 2-19 0,2 1-10 0,13 6-12 15,3 0-24-15,4 2-19 0,1 3-9 16,7 4-5-16,1 0-19 0,2 2-20 0,3 4 2 15,0 0-15-15,-1 3-10 0,-2 2 2 16,-1 5-3-16,-2-1 0 0,-4 1-7 16,-5 0-9-16,-4-1 19 0,-6 3-15 0,-6-3-18 15,-4-2 22-15,-3-15-13 0,-10 34 5 16,-5-21-34-16,-4 2 10 0,-7 1 6 0,-7-5-28 16,-7 0-47-16,-4-1-54 0,0-5 10 0,-6-2-137 15,-5 1-68-15,5-3 26 0,-1 0-295 16,2-3-4-16,3 1 76 0,5-5 4 0,4-3 57 15,5-5 30-15,-1 3 50 0,10 0 10 16,12-5 18-16,-1 0 36 0,3 0-13 0</inkml:trace>
  <inkml:trace contextRef="#ctx0" brushRef="#br0" timeOffset="39789.54">5473 5666 1130 0,'5'-5'469'0,"3"5"-75"0,-4-2-42 15,1-1-56-15,-3 0-64 0,-1 1-27 16,1 0-181-16,-3-1-60 0,-1-1-82 0,0 1 11 16,-1-2-291-16,-3-7 27 0,-4-4 26 15,-2 3 10-15,-4-2 20 0,0-1 17 0,-3 2 10 16</inkml:trace>
  <inkml:trace contextRef="#ctx0" brushRef="#br0" timeOffset="41964.6">7061 5072 325 0,'0'-13'363'0,"-18"13"-25"0,-7-20-18 16,10 15-25-16,5-1-14 0,3 0-37 0,1 1 27 15,1-2-26-15,1 2 1 0,2 2-8 0,-1-2-36 16,2 0-17-16,1 5-11 0,0 0-24 16,17-16-20-16,1 11-26 0,3 3 6 0,-8 2-22 15,7 0-1-15,29 15 5 0,-25-3-12 0,-3 4 4 16,-2 4-19-16,-1 1-2 0,-5 3-4 15,-3 1 2-15,-2 1-11 0,-3 4 9 0,-5 1-18 16,0-16-4-16,0 6-3 0,-19 23 7 0,7-21-1 16,-4-2-6-16,-1-2-8 0,-2 0 5 0,1-4-16 15,-3 0 14-15,2-4 2 0,0 0-19 16,3-5-13-16,2 1-6 0,4-5-14 0,10-2-41 16,0 0-13-16,-6 0 6 0,0-8-30 15,9 4-34-15,7-7 23 0,5-2-18 0,1-2-1 16,2 1 9-16,2-3 18 0,1-1 10 0,2 0-6 15,1 1 9-15,1-2 9 0,0 0 24 0,0-1 7 16,0 1 12-16,-1 0 5 0,-1 2 12 16,-3-3 12-16,0 3 10 0,-2 0-2 0,-3 0 31 15,-5 1 3-15,2 5 1 0,-4 0-3 16,-2 2 43-16,-3 3-10 0,-3 1-3 0,1 2 11 16,-1 3 12-16,-3 2 4 0,1 0-2 0,-5 10 11 15,-2 5 14-15,-1 4 8 0,1 3-3 16,3 1 16-16,-1 0-21 0,-1 1-1 0,1 0-5 15,0 1-7-15,2 1-23 0,2 2-6 16,2-1 8-16,1-5-21 0,0-12-32 0,0 4-40 16,13 18-32-16,-3-23-49 0,5 2 9 0,3-9-134 15,4-4-51-15,-7 0 25 0,6 0-212 0,28-17-47 16,-20 7 29-16,0-5 33 0,-3-4 11 0,0-2 62 16,-1 1 23-16,-3-4 36 0,0-4 14 15,-1 0 7-15,2-1 14 0</inkml:trace>
  <inkml:trace contextRef="#ctx0" brushRef="#br0" timeOffset="42430.85">7895 4618 684 0,'-4'-19'388'0,"-2"0"-12"0,-1 3-77 0,-1 1-37 15,0 2-32-15,-3 1-28 0,0 5 25 16,1 4-22-16,-1 2-23 0,1 1-21 0,-3 0-16 0,-21 12 2 15,14-2-9-15,0 2-26 0,2 1-12 16,1 2-4-16,0 1-13 0,0 2-20 0,4 1 5 16,2 2 4-16,1-3-4 0,4 1 5 0,4-2-28 15,2-7 2-15,0 4 5 0,18 20-27 16,-6-15-3-16,4-2 12 0,1 2 1 0,3-2-5 16,1-2-13-16,0 0 7 0,-3 0 4 15,2-2-4-15,0 1-24 0,-1 2 20 16,-2-2-14-16,-4 1 16 0,-1-1-16 0,-5 0 7 15,-4-1 0-15,-3-4 18 0,0-9-2 0,0 7 12 16,-16 14-5-16,2-10-19 0,-2-1 18 0,-2-1-10 16,0-1 4-16,-1-2 8 0,0-3-25 15,1 0 19-15,-3-2-24 0,5-1 18 0,8 0-9 16,-5 0 14-16,-15-13 0 0,17 8 2 0,1-7-9 16,3-1-7-16,5 1 8 0,2 12-12 15,0-12-5-15,17-21 0 0,-3 17 7 0,3 0-27 16,3 1 11-16,1 0-9 0,3 1-25 15,3 2-5-15,3-1-29 0,2 2 6 0,1 1-74 16,2 3-8-16,-3 2-52 0,1 1-39 0,2 4 23 16,-4-2-273-16,-4 1-21 0,-14 1 47 0,6 0 38 15,17 15 29-15,-20-10 26 0,-3 4 68 16,1 2-12-16,2-1-7 0,6 2 76 0</inkml:trace>
  <inkml:trace contextRef="#ctx0" brushRef="#br0" timeOffset="42695.06">8646 5083 320 0,'2'-1'549'0,"-1"0"-115"0,1 1-61 0,-2 2-5 16,2 3-9-16,-1 2-15 0,1 13-24 0,0 3-11 15,0 2 3-15,-1 6-19 0,-1-17-38 0,0 9-22 16,0 5-31-16,0 1-7 0,0 3-6 15,0-1-41-15,0-2-16 0,-10 25-37 0,8-31-57 16,1-3-40-16,-1-2-48 0,0-6-36 16,2-5 9-16,-1-3-173 0,1-3-76 0,0-2 31 15,0-1-228-15,1-3 48 0,0 0 39 0,-2-2 25 16,-4-7 3-16,5 6 64 0,-9-16 5 0,4 9 33 16,-3-2 14-16,-1 2 2 0</inkml:trace>
  <inkml:trace contextRef="#ctx0" brushRef="#br0" timeOffset="42879.55">8389 5283 940 0,'-3'-4'453'0,"-1"1"-28"15,4 1-57-15,0-1-76 0,4 1-2 0,9-6-45 16,4 1-22-16,6 2-39 0,4-2-14 0,4 4-14 16,2-1-16-16,2-1-55 0,7 0-8 15,-3 5-110-15,2-1-45 0,1-1-87 0,1 1 15 16,-2-1-282-16,-2-1-13 0,0 3 37 0,-3-2 34 15,-4 1 37-15,-14 1 13 0,10 0 7 16,3 0 36-16,3 0-8 0</inkml:trace>
  <inkml:trace contextRef="#ctx0" brushRef="#br0" timeOffset="43517.26">9327 5172 459 0,'-5'-2'446'0,"1"-1"-64"16,1-1-43-16,0 1-25 0,2-2-41 0,1 0-31 15,2-1-30-15,0 0 12 0,9-6-21 16,1 2-5-16,0 0-19 0,7 3-14 0,0 3-3 16,0 2-29-16,-7 2 12 0,24 11-16 0,-12-2-5 15,-3 4-15-15,-2 2 13 0,-4 4-4 0,0 3-4 16,-5 4-12-16,-6 1-12 0,-2-1-2 0,-2-13-12 16,0 4 2-16,-14 29-17 0,4-20 5 15,1-6-10-15,-4-3-19 0,-2-1 2 0,2 2-5 16,-2-6 11-16,1-3-1 0,1-2-4 0,2-2-14 15,2-2-22-15,1-3-7 0,8 0-12 16,0 0-37-16,-7 0-17 0,7 0-8 0,-7-10 9 16,8 4-38-16,7-4-41 0,4-3-5 15,4-3-9-15,3-1-10 0,0 1 31 0,3 0 5 16,1 1 13-16,1-2 13 0,0 0 14 0,0 0 14 16,0 0 29-16,1 0 33 0,-4 1 0 0,-2 2 13 15,-1-1 37-15,-1-2-1 0,0 5-4 16,-6-1 64-16,-1 1 7 0,-5 5-16 0,-2 0-7 15,-2 4 9-15,0 3 1 0,-3 0 30 16,-1 3 0-16,-1-1 19 0,-7 11-9 0,0 3 5 16,-3 2 9-16,3 3 9 0,0-1-3 15,1 3-31-15,2 4-2 0,2-2-16 0,3 3-12 16,2-5 1-16,1-11-6 0,0 4-8 0,18 20-24 16,-4-19-51-16,2-2-21 0,3-4-48 0,4-3-42 15,2-4 13-15,1-2-152 0,-12-2-40 16,7 0 28-16,24-13-257 0,-19 1-23 0,-4 0 49 15,2-3 36-15,-2-2 50 0,1-1 30 16,-6-3 25-16,5 0 8 0,-1-3 55 0,-1-1-33 16,-1-2 50-16,-1 1-1 0</inkml:trace>
  <inkml:trace contextRef="#ctx0" brushRef="#br0" timeOffset="44010.61">9849 4725 623 0,'-5'-2'454'15,"1"0"-76"-15,0 1-33 0,1-2-8 0,0 2-17 16,0 0-9-16,0-1-16 0,0 1-23 0,-2-2-19 16,3 1-40-16,0 0-22 0,-1-3-23 15,1 3-13-15,-1-2-22 0,1-1 0 0,0 2-23 16,1-2-3-16,0-2-15 0,0 4-13 15,1-3-6-15,0 2-8 0,0 0-17 0,0 4 1 16,0 0-5-16,0 0-13 0,12-11 8 0,-7 10-8 16,15-2-4-16,1 3-9 0,-11 0-1 15,8 0 0-15,2 0-1 0,3 0 1 0,0 0 2 16,2 0 4-16,-1 0-14 0,1 0 3 0,0 0-7 16,-1 0 0-16,21-8-2 0,-26 4-10 15,1-1-11-15,-5-2 7 0,-3 5-12 0,0-5 5 16,-3 2 11-16,-3 1-14 0,0 2 6 15,-3-1-1-15,0 1 7 0,-3 2-7 0,1 3 2 16,-3 1 7-16,0 0 31 0,-6 10 17 0,0 2-4 16,-1 4 20-16,-3 4-2 0,2 1 13 0,0 0 2 15,-2-3-11-15,2 0 7 0,1 3-9 16,-2-1-10-16,3 2-1 0,0 0-31 16,2-1-22-16,2-2-36 0,-1-3-62 0,1-2 10 0,4-10-127 15,0 3-47-15,12 7-66 0,-8-11 30 16,6 1-230-16,1-4 11 0,-2-4 45 0,-9 0 33 15,11 0 27-15,4 0 39 0,23-11 28 16,-13 6 30-16,5 0 15 0,0 2-16 0</inkml:trace>
  <inkml:trace contextRef="#ctx0" brushRef="#br0" timeOffset="44259.77">10860 4896 1006 0,'4'7'504'0,"3"7"-31"0,-2 7-32 0,-1 1-7 16,-2 6-17-16,2 0-54 0,-4 4-4 16,0-17-42-16,0 12-14 0,0 2-25 0,0 1-29 15,-12 31-28-15,9-34-24 0,-1-2-21 0,1-1-21 16,1-1-15-16,-1-4-91 0,1-6-53 16,-1-3-49-16,2-3-48 0,1-7 11 0,0 0-207 0,-3 8 26 15,2-10-311-15,0 1 30 0,3-2 46 16,-3-1 37-16,0-2 37 0,1 1 31 0,-2-11 27 15,0 7 55-15,2 9-9 0,-8-23 30 0,3 14-8 16,0 2 47-16</inkml:trace>
  <inkml:trace contextRef="#ctx0" brushRef="#br0" timeOffset="44443.76">10607 5191 376 0,'-7'-3'636'15,"3"-1"-94"-15,1-1-54 0,2 2-64 0,2 0-37 16,3 0-45-16,2 0-35 0,13-3-22 0,5 1-20 15,4 2-47-15,2 2-4 0,4-1-45 16,1 2-32-16,0-1-62 0,1 0-82 0,-15 1 2 16,9 0-208-16,6 0 19 0,2 0-306 15,2 0 6-15,-1 0 39 0,0 0 34 0,-2 0 40 16,2 0 27-16,-1 0-2 0,0 0 30 16,2 0 41-16,-1 0 4 0</inkml:trace>
  <inkml:trace contextRef="#ctx0" brushRef="#br0" timeOffset="44991.23">11513 5138 961 0,'-1'-4'479'15,"-1"-2"-35"-15,2-1-53 0,0 0-24 16,1 0-38-16,-1-3-33 0,14-16-27 0,-5 10-22 16,1 1-14-16,7 3-41 0,-4 1-8 15,4 4-17-15,-2 2-15 0,6 4-25 0,-12 1-3 16,6 0-11-16,18 18-7 0,-16-4-15 15,-3 3 2-15,-3 3 3 0,-1-1-9 0,-5 4-23 16,3 0-5-16,-5 2-13 0,-3-14 13 16,0 5-9-16,-12 22-13 0,4-19-7 0,-2 0 16 15,-1 0-24-15,-2-4-13 0,0 0-2 0,-3-4-16 16,0-2-4-16,0 0-23 0,0-4 3 16,-1 0-12-16,-1-3-24 0,3-2-20 0,9 0 3 15,-4 0-17-15,2 0 12 0,0 0-52 0,8 0 11 16,-15-11-2-16,15 6-11 0,0 1-10 15,2-1 3-15,8-9 14 0,3 0 6 0,5-1-2 16,1 0 14-16,1-1 8 0,4 1 18 0,4-2 7 16,-1 0 6-16,2-2 33 0,0 0-3 0,1-1 27 15,-1 1 9-15,1-2 48 0,-3 4 0 16,-4 2 32-16,0 0 13 0,-4 1-7 0,-1-3 56 16,-3 6 0-16,-3 1-1 0,-3 2-4 15,-4 4-15-15,-2 1 4 0,-3 3 11 0,-2 0 12 16,-2 4-7-16,-9 4 31 0,0 4-5 0,-3 5-1 15,0 2-9-15,0 0 10 0,-2 3-27 16,2 1-6-16,0 0-20 0,1 1 3 16,6 0-7-16,-1 1-11 0,3 0-34 0,5-2-31 15,2-13-22-15,0 7-31 0,15 12-37 0,-3-13-46 16,4-6-35-16,3-1 16 0,1-3-112 16,4-4-53-16,1-2 28 0,-14 0-215 0,26-10-62 15,-9 0 44-15,-5-1 28 0,3-4 41 0,-3 0 34 16,2-5 29-16,3-3 38 0,-1-3 14 15,3-1 26-15,1-2-14 0</inkml:trace>
  <inkml:trace contextRef="#ctx0" brushRef="#br0" timeOffset="45424.39">12297 4495 784 0,'-1'-13'391'15,"-1"4"-23"-15,0-1-48 0,2 5 14 0,-2-1-25 16,1 3-49-16,1 3-24 0,0 0-17 16,-2-7 10-16,2 11-3 0,-1-1 3 0,0 3-6 15,-1 12-9-15,-3 5 13 0,0 2-17 0,-1 4 9 16,1-3-39-16,-2 2-8 0,0 1 5 16,2 3-16-16,0-3-18 0,1 2 18 0,1 0-17 15,1 3-50-15,2-3-8 0,0-16-11 0,0 6-7 16,14 26 17-16,-3-26-20 0,1-6-5 15,4 2 2-15,2-5-5 0,3-4-5 0,2-1-53 16,2-5-10-16,-12-2 11 0,7 0-22 0,26-16-16 16,-24 5-13-16,0-6-7 0,-2 5 0 15,1-5 6-15,-3 0-14 0,-5 1 12 0,-3 1-1 16,-1 0 0-16,-8 6 6 0,-1 9-1 16,0-7 11-16,-21-6-2 0,3 13 9 0,7 0 0 15,-4 0 2-15,-6 0-2 0,-3 0-7 0,-29 13-23 16,29-6-14-16,0 2-32 0,1 0 10 0,4-1-72 15,3-1-54-15,0 1-58 0,9 0 26 16,2-2-244-16,3-3 42 0,2-3 38 16,0 0-34-16,10 12 10 0,6-4 51 0,7-2 40 15,6 1 13-15,5-2 50 0,8 0-3 0,2 0-5 16</inkml:trace>
  <inkml:trace contextRef="#ctx0" brushRef="#br0" timeOffset="45674.06">13064 4783 702 0,'5'-3'501'0,"1"3"-65"16,-3 0 16-16,-1 4-26 0,-1 4-8 15,1 11-19-15,-1 6-17 0,-1 3-44 16,0-12 8-16,0 8-23 0,0 4-19 0,0 4-33 16,0 2-31-16,0 0-42 0,0 0-5 0,0-1-29 15,0-1-11-15,0-1-50 0,-8 0-11 0,-2 24-72 16,7-33-36-16,-1-4-42 0,0-8-78 15,0-3 14-15,-1-4-162 0,0-2-85 0,-1-4 32 16,2 0-261-16,0-2 46 0,-3-7 49 16,-2-4 39-16,-2-2 33 0,-1-3 19 0,-1 1 34 15,0-2 43-15,-3 3 7 0,2-1 48 0,-6 3-25 16</inkml:trace>
  <inkml:trace contextRef="#ctx0" brushRef="#br0" timeOffset="45846.52">12713 5034 1074 0,'-5'-2'510'0,"0"2"-36"15,3-3-37-15,-1 1-35 0,3 0-14 0,3 2-41 16,2-1-30-16,-1 1-21 0,17-1-23 16,0 0-46-16,5-1-33 0,6-3-9 0,0 4-72 15,2 0-70-15,0-2-80 0,-15 3 2 0,7 0-174 16,6 0 18-16,2 0-355 0,1 0 21 16,1 0 66-16,0 0 20 0,1 0 15 0,0 0 57 15,-2 0 5-15,3 0 35 0,-3 0 45 16,0 0-10-16,-2 0 20 0</inkml:trace>
  <inkml:trace contextRef="#ctx0" brushRef="#br0" timeOffset="46388.02">13497 4997 929 0,'-2'-6'561'0,"2"1"-37"0,0-2-72 16,2-10-30-16,2 7-23 0,1 1-27 0,5-4-40 15,5 1-9-15,1-2-48 0,3 1-9 16,1 4-51-16,1 2-11 0,1 3-18 0,1-2-17 15,1 6-21-15,-13 0-11 0,23 13-11 0,-13 0-18 16,-2 4-9-16,-7 5-11 0,-1 0-10 16,-4 4 12-16,0 0-10 0,-4 2-36 0,-3-11 6 15,0 5-4-15,-12 31 4 0,5-27-10 0,-2-2-3 16,-3-2-4-16,0-2-3 0,-2-4-5 16,0-3-9-16,1-1-1 0,1-4-4 0,3-3-2 15,1-4 19-15,8-1 3 0,0 0-3 16,-10 0-51-16,0-10-5 0,9 3-21 0,2 1-8 15,5-10-10-15,5-3-28 0,0-1-13 16,5 1-15-16,4-2-22 0,3 0 7 0,2 2 1 16,-1-2 6-16,3 0 13 0,0 3 14 15,2 2 11-15,-3 1-5 0,0 0 14 0,-3 4 25 16,-2-2 21-16,0-1-5 0,-2 2 46 16,-4 1 9-16,-3 2 15 0,-3-3 11 15,-3 4-5-15,-4 2 9 0,0 2 4 0,-2 0 8 16,0 4 7-16,0 0-4 0,0 0 19 15,-15-4 15-15,8 4-6 0,-11 12-8 0,-4 5 13 0,4 0-1 16,-5 1-3-16,3 3-9 0,-1 2 32 16,3 2-14-16,0-1-16 0,5 2-15 0,-2-2-6 15,2-2-6-15,5 2 2 0,1-2-27 0,5 0-3 16,2-12-19-16,17 15-49 0,-2-11-39 16,9-5-24-16,1-3-29 0,5-1-50 15,5-4 17-15,-18-1-162 0,10 0-51 0,35-10 33 16,-23-1-244-16,-1-2 42 0,-1-3 42 0,2-4 38 15,-3-6 42-15,-3-3 27 0,1-5 59 0,-3 0-15 16,-4-2 51-16,-3 2 32 0,-5 0-15 16</inkml:trace>
  <inkml:trace contextRef="#ctx0" brushRef="#br0" timeOffset="46676.29">14346 4417 1193 0,'0'-4'438'16,"0"-1"-48"-16,0 2-35 0,0 1-9 0,0 2-16 16,1 2-14-16,-1 0 19 0,0 4-33 0,-1 13-12 15,1-9-2-15,0 6-27 0,0 6-29 0,0 2-26 16,0 1 13-16,0 1-28 0,0-1-1 16,0 1-20-16,0-2-7 0,5 25-38 15,1-28 7-15,3 1-21 0,-3-5-16 0,9 1-16 16,-3-5-8-16,3-3-69 0,7-3-57 0,-3-2-40 15,-10-5-37-15,8 0-52 0,3 0 17 0,0 0-126 16,21-18-65-16,-21 7 32 0,-2 0-237 16,2-4 1-16,-6 2 44 0,-4-1 35 0,2 1 64 15,-5 0 12-15,-3-1 13 0,-2 5 13 0,-2 9 71 16,0-11-2-16,-13-9 6 0</inkml:trace>
  <inkml:trace contextRef="#ctx0" brushRef="#br0" timeOffset="46872.31">14591 4575 623 0,'-8'-4'347'0,"2"1"-21"16,2 2 10-16,-1 1-44 0,1 0 57 15,-2 3-13-15,-4 5 25 0,-5 4-22 0,8 4-1 16,0 8-4-16,2-4-17 0,3 5-22 16,0 5-30-16,2 4 7 0,0-18-51 0,0 9-22 15,0 2-37-15,0 0-29 0,11 29-61 16,-9-32-28-16,1-3-61 0,-1-2-45 0,1-7-65 16,-3 0 12-16,2-4-134 0,0-3-74 0,2-2 28 15,-2-1-265-15,2 1 46 0,1-2 11 0,0-1 36 16,2-2 42-16,-7 2 24 0,9 0 27 15,18-12 33-15,-5 5 46 0,2 1-30 0</inkml:trace>
  <inkml:trace contextRef="#ctx0" brushRef="#br0" timeOffset="47120.98">15067 4811 924 0,'4'-2'533'0,"0"4"-24"16,0 1-29-16,-2 3-34 0,2 8-8 0,1 5-37 15,-3 0-48-15,0 5 12 0,-2 5-56 16,0-14-15-16,0 10-32 0,0 5-27 16,0-1-41-16,0 3-13 0,0 0-14 0,0-1-20 0,0-1-43 15,0-2-13-15,0-4-80 0,-11 21-63 16,9-27-44-16,-3-2-57 0,5-10 16 0,0 1-161 16,0-7 27-16,0 7-332 0,0-7 51 0,9 7 48 15,-5-8 3-15,-1 0 36 0,1-2 38 16,10-8 43-16,1-2 40 0,0-1 26 0,-2-4 0 15,3 4 15-15,-3 2 43 0</inkml:trace>
  <inkml:trace contextRef="#ctx0" brushRef="#br0" timeOffset="47324.52">14908 5046 875 0,'-14'-5'610'0,"3"0"-61"15,4 3-39-15,3 0-47 0,1-1-39 0,3-1-50 16,5 2-7-16,-1-1-53 0,15 0-10 15,2 0-53-15,0-1 2 0,4-1-33 0,2 2-27 16,4 1-21-16,3 2-97 0,-19 0-38 0,10 0-81 16,4 0-69-16,3 0 11 0,-1 0-193 15,3 0 29-15,40 12-335 0,-36-9 35 0,2-3 55 0,-1 5 26 16,-3-3 63-16,-2 1 31 0,-1 1 26 16,-6-1 16-16,-4-1 3 0,-3 1 23 0,-10-1 38 15</inkml:trace>
  <inkml:trace contextRef="#ctx0" brushRef="#br0" timeOffset="47885.64">15554 5013 945 0,'0'-6'486'16,"10"-4"-51"-16,-1-3-18 0,4 3-34 16,3-4-36-16,3 2-11 0,2 1-24 15,0-2-12-15,1 5-23 0,-2 3-18 0,0 1-35 16,1 3-37-16,-12 1-3 0,7 0-34 0,16 16-7 15,-15-8-10-15,-1 7-24 0,-5 2-4 16,-2 4 0-16,-2 1-26 0,-5 2 9 16,0 3-33-16,-2-13-6 0,0 8-14 0,0 2 15 15,-16 27-21-15,8-26 16 0,-1-4-14 16,-3 0 3-16,-3-4-12 0,-4-2-27 0,4-2 1 16,-3-1-29-16,2-5-7 0,2-2 4 15,1-4-8-15,4-1-12 0,9 0 8 0,-7 0-21 16,-4-9 6-16,7 3-10 0,4 2 1 0,0-3 1 15,7-9-16-15,3-1-6 0,4 1 9 0,0-3-43 16,2-2-1-16,3 2-2 0,2-1 6 16,2 1-5-16,1 1-9 0,2-3 19 0,2 0 14 15,-3 0 6-15,4 3 30 0,-2 0-2 16,-2 2 11-16,-3 0 20 0,-2 0 39 0,1 2 23 16,-2-1-2-16,-3 1 35 0,-5 4 13 0,-3 1-5 15,-4 4 17-15,-4-2 9 0,0 7 22 16,0 0 12-16,-12-1 14 0,6 4-3 0,-9 6 26 15,-4 2 12-15,1 3-19 0,2 3 2 16,-2-1-14-16,3 4 46 0,-3 2-36 0,2-1-18 16,2 1 2-16,4 0-34 0,-3 2 10 0,1-2-20 15,5 0-3-15,3-3-5 0,2-2-14 0,1 1-22 16,1-10-6-16,16 16-86 0,2-11-60 16,2 1-33-16,5-4-37 0,2 0 16 0,4-2-143 15,3-2-45-15,4-1 29 0,5 0-240 0,-1-4-20 16,-19-1 36-16,15 0 42 0,56-14 33 0,-35 3 59 15,1-5 7-15,1-2 46 0,-3-1 23 16,-4-3-32-16,-9 2 9 0,-6 0 51 0</inkml:trace>
  <inkml:trace contextRef="#ctx0" brushRef="#br0" timeOffset="48120.54">16805 4950 655 0,'0'-5'406'0,"-1"-1"53"0,0 0 5 15,-1 3-36-15,0-2-37 0,2 3-28 16,0 1-32-16,0 0 3 0,0 3-27 15,0 3-5-15,4 0-29 0,-3 16 9 0,-1-11-15 16,0 9-51-16,0 4-4 0,0 3-36 0,0 3-4 16,0 1-25-16,0 0-9 0,0-1-32 15,0-2-3-15,0-1-11 0,0-2-66 0,0-3-49 16,0-2-69-16,0-4-43 0,0-2 12 16,0-4-140-16,0-9-66 0,0 6 29 0,0-6-328 15,-7 7 60-15,5-9 44 0,2-1 64 0,0 0 4 16,-4-1 49-16,-5-6 49 0,0 3 24 0,-3 0 23 15,-3 0-18-15,-5-1 41 0,-1-4 8 0</inkml:trace>
  <inkml:trace contextRef="#ctx0" brushRef="#br0" timeOffset="48335.12">16458 5152 282 0,'-6'-4'652'0,"1"0"-81"16,1 1-50-16,2 0-24 0,1 0-29 15,1-1-39-15,3 1-35 0,1 1-46 16,7-5-24-16,5 2-20 0,2 2-16 0,4-1-28 15,5 1-22-15,0 3-21 0,5 0-50 0,-17 0-24 16,10 0-13-16,4 0-98 0,2 0-40 0,3 0-59 16,0 0-58-16,2 0-27 0,-4 0 15 15,37 12-158-15,-33-7-61 0,2-1 32 0,3 1-266 16,0 0 51-16,-4-4 39 0,-1-1 41 0,-1 2 32 16,-20-2 27-16,10 0 56 0,0 0-6 15,24-17 31-15,-26 6-8 0</inkml:trace>
  <inkml:trace contextRef="#ctx0" brushRef="#br0" timeOffset="48586.79">17385 4909 997 0,'-1'-6'467'0,"1"-1"-14"0,-2 3-41 16,2-1-36-16,0 2-22 0,-2 1-21 16,2 2 2-16,0 2-12 0,-3 3-16 0,0 17-31 15,-5 3 31-15,2 3-27 0,-1 6-22 0,-1 0-39 16,1 6-12-16,-1-1-23 0,4 4-20 15,-1-1-15-15,0-2-17 0,1 2-6 0,2-3-12 16,-1-2-71-16,-1-3-5 0,2-6-86 16,-2 3-59-16,-1-7-66 0,3-1 17 0,-3-6-178 15,2-8-80-15,1-1 35 0,-2-6-217 16,0 2 18-16,4-4 46 0,0 0 60 0,-7 0 55 16,-11-14 41-16,9-1 3 0,3 0 22 0,-4-3 48 15,3 3 17-15,1-4 16 0,3 2 11 16</inkml:trace>
  <inkml:trace contextRef="#ctx0" brushRef="#br0" timeOffset="66966.76">7527 6278 215 0,'0'0'284'0,"0"0"-53"0,0 0-46 0,0 0 2 16,0 0-26-16,0-12 7 0,0 12-9 0,0 0-12 15,0 0-10-15,-15 0-7 0,15 0-8 16,-16-24-11-16,15 23 0 0,-2-1-11 0,0 0-4 16,2 1-4-16,-1 0 3 0,2 0 0 0,-1 1-12 15,-2-2 21-15,2 2-11 0,0 0 1 16,3-3-12-16,-3 3 20 0,0 0-30 0,1-1 25 16,1 0-5-16,-2-1-10 0,1 1-5 0,-1 1 5 15,0 0 0-15,1 0-28 0,-1-1-2 16,2-1 24-16,-2 3-18 0,0-2-3 0,1 1-10 15,0 1 4-15,-2 0-18 0,1 1-5 0,1 2-2 16,0 1 6-16,0 15 33 0,0-8-13 16,0 7 11-16,0 5-3 0,0 3 16 0,0 4-7 15,0-1-12-15,0 1 5 0,0 2-17 16,0-1 8-16,-11 31-17 0,7-34 5 0,1 3 1 16,-3-4 0-16,3-3-15 0,-1-4 0 0,1-2-14 15,2-5 19-15,0-5-6 0,1-2-2 16,-1 0-19-16,1 0 19 0,-1-2-17 0,1-3 12 15,0 1-18-15,0-1-12 0,0-2-9 0,0 0-14 16,1 1-7-16,0-1-2 0,-1 0-19 16,1-1 7-16,-1 0-40 0,1 0-13 0,-1-1-29 15,0 0-12-15,0-1-10 0,1 2-21 16,0-3-32-16,0 2 19 0,1-3-123 0,8-5-151 16,-5 0 33-16,-2 3 29 0,2-1 18 0,2-6 52 15,5 2 33-15,-1 0 26 0,0 1-5 16</inkml:trace>
  <inkml:trace contextRef="#ctx0" brushRef="#br0" timeOffset="67642.57">8033 6232 513 0,'-1'-3'229'16,"0"1"-12"-16,0-1-29 0,-2-1-9 0,3 2 15 15,-1 1-8-15,1-1-30 0,-1-1-4 0,1 1-5 16,0 0 10-16,-1 1-14 0,1-1-21 16,-1 0 6-16,1 2-12 0,0-1 6 15,-2-1-13-15,2 2-21 0,0-1-10 0,-1 1 8 16,2 1 2-16,-1-1 8 0,-1 3-10 0,0 2-11 16,0 2-6-16,1 10 51 0,0-7 11 15,0 6-15-15,0 4-8 0,0 2 24 0,-8 28-27 16,7-21 1-16,0 0-11 0,-1 1-1 15,2-16-10-15,0 8-15 0,0 4 0 0,0-1-12 16,0 0-1-16,0-1-9 0,0-1-13 0,0-1 3 16,0-5 1-16,0-3-10 0,0-2 7 15,0-3-17-15,0-1 11 0,0-1-7 0,0-7-11 16,0 8-3-16,0-8-4 0,0 6-17 16,0-6-2-16,0 0-28 0,0 8-35 0,0-8 13 15,0 0 8-15,0 0-60 0,0 0-33 0,7 8-10 16,-6-9-33-16,0-3-44 0,2 2 22 15,-2-2-197-15,2-2-53 0,6-7 32 0,2 1 17 16,-3 0 35-16,0-1 14 0,2 0 19 16,0 1 19-16,3-1 10 0</inkml:trace>
  <inkml:trace contextRef="#ctx0" brushRef="#br0" timeOffset="68316.37">8537 6154 748 0,'1'-3'213'0,"0"1"0"0,-1-2-33 0,1 4 8 16,-1-3-12-16,0 2-22 0,-1-1 15 0,2 1-44 15,-3 0 14-15,2-1-1 0,1 1-25 16,0-1 1-16,-1 2 5 0,0-2 4 0,1 1-13 16,0 0-10-16,-1 1 13 0,0 0-23 0,0 0-22 15,0-1 4-15,1 2 24 0,-1 0-21 16,0 0-3-16,0 2 0 0,-1-1-8 0,1 3 27 15,0 0 2-15,-2 12-7 0,2-8 10 16,0 8 14-16,0 4-14 0,-7 29 4 0,1-21-6 16,4 3-4-16,-3-2-7 0,3 2 2 0,-2-3-16 15,1 2 2-15,1 1-9 0,-1-2-12 16,1 0-11-16,0-6 6 0,0-2-9 0,0-2-1 16,1-3-1-16,1-17-10 0,0 11 8 0,0-1-11 15,0-1-5-15,0-3 2 0,0 1-14 16,0-7-11-16,0 7-11 0,0-7-14 0,0 7-2 15,0-7-10-15,0 0-30 0,0 8 14 0,0-8 8 16,0 0-50-16,0 0-16 0,0 6-23 16,0-6-9-16,0 0-40 0,0 0-48 0,-6 7 21 15,5-9-164-15,2 0-104 0,1-1 27 16,-1-1 48-16,0-1 19 0,1 0 33 0,1-1 60 16,5-6 24-16,0-2-25 0</inkml:trace>
  <inkml:trace contextRef="#ctx0" brushRef="#br0" timeOffset="69047.34">8982 6266 616 0,'0'-5'229'0,"0"2"-13"16,0-3-15-16,-1 3-22 0,-1-2 16 0,0 0-23 16,0 1-20-16,1 1 21 0,0 0-36 0,-1-1-1 15,-1 1 5-15,2 1-25 0,-1-1 5 16,0 1-14-16,-1-1-14 0,-1 1-8 0,0 2 14 15,2 0-2-15,-3 0-10 0,-2 2-10 0,1 1-7 16,-8 5 24-16,-1 1-9 0,2 1 20 16,-1 1-16-16,4 4-9 0,-1-1-19 0,0-1 19 15,2 3 3-15,1-1-17 0,1 2 26 0,0 0-16 16,3 0-28-16,1 1 8 0,0-5-1 0,2 6-6 16,1-1 8-16,-2 3-4 0,2-6-19 0,0-7-5 15,0 6 3-15,0 1 1 0,0 1 10 16,0 1-28-16,14 16 14 0,-7-18-10 0,-2-7 16 15,4 5-13-15,0-2-4 0,3-1-14 16,-2-5 12-16,5 2-5 0,1-2 8 0,2-1-17 16,1-3 18-16,2-1-8 0,-10 0-4 0,4 0-12 15,20-13 2-15,-14 6 4 0,-3-1 3 16,-1-1 5-16,0-2-2 0,-2-2-8 0,-2-2 14 16,2-2-4-16,-3-1-10 0,1-2 10 0,-2 0 6 15,-2-1-13-15,-5 0 0 0,3 1-5 16,-5-2 8-16,1 3-6 0,-3-3 0 0,0 13 10 15,0-4-25-15,0-2 24 0,-15-16-8 0,7 16 5 16,-1 1-14-16,-3-1 8 0,-1 3 3 16,0-1-3-16,0 2 1 0,0 1-6 0,-3 3 7 15,4 0-5-15,-2 0 13 0,1 2-5 0,1 1-3 16,2 1-7-16,1 2 7 0,1-1 1 0,-1 2 0 16,9 0-14-16,-7 0 6 0,-4 0-12 0,-11 10-8 15,13-5-8-15,-5 4-28 0,1 0 6 16,0 2 5-16,2 1-57 0,2-1 10 0,-2 0-36 15,2 0-26-15,3-2-11 0,0-1-37 16,0-3-23-16,4 2 19 0,0-1-218 0,2 1 35 16,0-4 28-16,0-3-44 0,0 0 27 0,12 9 25 15,-5-7 45-15,11 1 4 0,0-2 17 16</inkml:trace>
  <inkml:trace contextRef="#ctx0" brushRef="#br0" timeOffset="69646.17">9462 6255 247 0,'2'-4'351'0,"-1"2"-52"16,2-3-35-16,-2 2 7 0,1-1-28 16,-3 1-28-16,0 1 5 0,2-1-23 0,0 1-6 15,0-1-2-15,0 1-10 0,-1 1-39 0,0 0-11 16,1 1-15-16,0-3 20 0,0 2-9 15,-1 0-16-15,1 1-19 0,0 0 16 16,-1 0-1-16,1 2 7 0,-2 1 1 0,1 1-17 16,0 1 13-16,0 2-5 0,0 12 4 0,0-8-11 15,0 5 2-15,0 4 0 0,0 4-7 0,0 0-18 16,-11 32 6-16,9-27-6 0,0 0-11 0,-2-1-4 16,3 2-6-16,1-18-2 0,0 7-11 15,0 3 1-15,0 2-14 0,0-3 2 0,0-1 0 16,0-3-4-16,0-4 2 0,0-1 1 15,0-2-13-15,0-3-6 0,0 1 14 0,0-2-16 16,0-6 3-16,0 7 4 0,0-7-11 0,0 8 9 16,0-3-5-16,0-5-7 0,0 0 8 0,0 7-5 15,0-7 2-15,0 0-2 0,0 7-13 16,0-7-7-16,0 0-2 0,0 0-21 0,0 6 7 16,0-6-15-16,0 0 3 0,0 0-32 0,0 0 7 15,0 0-85-15,4 8-26 0,-4-10-29 16,0 0-41-16,1-1-39 0,2-2 28 0,0 1-222 15,4-8 37-15,0-1 34 0,3-1 20 16,-1 3 24-16,1-2-11 0,3 2 54 0,4-4 6 16,3 4 49-16,2 0-4 0</inkml:trace>
  <inkml:trace contextRef="#ctx0" brushRef="#br0" timeOffset="70362.09">10030 6304 491 0,'-1'-7'263'0,"-1"2"-30"0,-5-9-25 16,2 5-20-16,-1 3-1 0,1 0-30 0,-2 2-4 16,2 1-14-16,-1 2-8 0,1-2 12 15,-1 2-15-15,-1 1 13 0,0 0-26 16,7 0 3-16,-11 0 0 0,-10 14 12 0,7-5-30 15,-2 2 21-15,4 2 1 0,-2 4-11 0,0-2 8 16,1 7-1-16,2-2 5 0,-1-1-2 0,2 3-3 16,1-1-13-16,1 2-4 0,4 0-5 15,0-2-15-15,1 1-8 0,2-2-11 16,1-8 5-16,0 0-13 0,12 22 7 0,-3-17-15 16,0-2 0-16,5-1 3 0,-1-2-8 0,3-2-13 15,1-2 8-15,4-1-12 0,0-1-4 0,1-4-3 16,2-2 8-16,-11 0 2 0,6 0-13 15,3 0 7-15,27-13-3 0,-28 7-8 16,0-1 2-16,-1-3-11 0,-2-4 13 0,0 4-12 16,-4-2-1-16,0-2 2 0,-2-1 4 0,-1-2 1 15,0-1 3-15,-3-3 5 0,-1 0-22 16,0 3 4-16,-2-1 14 0,-3 2-11 0,-2 6 1 16,0-2 1-16,0-1 1 0,-16-18 7 0,10 18-8 15,-3-1-2-15,-1 1 2 0,-1 0-2 16,-2 4 7-16,-2 0-10 0,0-1-3 0,-2 2-4 15,0 1 9-15,0 4-8 0,0-2 1 0,-1 0 11 16,0 2-6-16,1 0 1 0,2 2 2 16,2 2-11-16,4 0 22 0,-1 0-23 0,-1 0-15 15,-1 0-1-15,3 0-14 0,2 0-29 0,-7 13 6 16,9-13-70-16,1 3-9 0,-1 1-45 16,1-2-44-16,2 1-24 0,0 1 21 15,2 1-253-15,2-2 29 0,0 2 33 16,7 7 29-16,9-3 22 0,3-1 16 0,0-1 41 15,7 3 48-15,-4-1-40 0</inkml:trace>
  <inkml:trace contextRef="#ctx0" brushRef="#br0" timeOffset="71094.25">10781 6416 241 0,'1'-5'327'0,"-1"2"-50"0,0-3-24 0,0 1-25 16,0 2-15-16,-1-2 1 0,0 0-27 0,-1 2-24 15,-1-1-8-15,1 0 3 0,-2-1-15 16,1 3-7-16,-3-1 18 0,2 0-32 0,-1 1-11 16,0-2 22-16,0 3-13 0,-1 0-15 15,-1-1-10-15,-9 0-10 0,3 0-10 0,4 2 35 16,9 0-37-16,-9 0 11 0,0 0-5 0,1 0-12 16,-14 14-2-16,6-8 26 0,3 1-24 0,1-3 8 15,0 5-6-15,-1 4 4 0,3-3-6 16,0 4 4-16,0-2-13 0,3 4 3 0,0 0-7 15,1 1 7-15,3-1-11 0,1 4-3 0,1-3-6 16,1-7-8-16,0 4 6 0,0 2-2 0,13 18-1 16,-8-17 4-16,3-1-19 0,1 2 6 0,2-6-2 15,0 3 0-15,3-2 2 0,1-2-11 16,2 1 2-16,1-3-7 0,1-1 2 0,2-1 1 16,2-2 7-16,0-2-5 0,2-1-6 0,-12-2-10 15,5 0 14-15,2 0-3 0,25-11-6 16,-19 3 0-16,-2 1 0 0,-1-3 4 15,-2-2 0-15,0 0 1 0,-1-5-1 0,-5 0-5 16,3-1 0-16,-5-2-8 0,2 0 8 0,-4 0-2 16,-4 1 4-16,1 0-9 0,-5-1 4 0,-3 1 5 15,0 9-9-15,0-2 14 0,-13-17-8 16,4 15-6-16,-2 0 2 0,-3 1-2 0,1-1-6 16,-3 6 13-16,-1-2 2 0,3 1-9 15,-4 2 4-15,0 2 1 0,-2-2-7 0,0 2 8 0,-1 2-13 16,0-1 17-16,-1 4-10 0,10 0 3 15,-5 0-5-15,-3 0-3 0,-19 15 4 0,18-11 2 16,0-2-15-16,1 3-24 0,2-1-19 16,4 2-12-16,4-4 8 0,0 3-75 0,2 0-14 15,2-3-21-15,0 1-27 0,2 1-18 16,0-1-30-16,3-1 22 0,1 1-267 0,0-3 24 16,0 0 47-16,0 0 27 0,15 12 10 0,-9-10 35 15,11 1 39-15,1 0 11 0,3 0-29 0</inkml:trace>
  <inkml:trace contextRef="#ctx0" brushRef="#br0" timeOffset="71615.15">11391 6303 331 0,'0'-2'296'0,"-1"0"-22"0,1 1-14 0,0-2-41 16,0 3 5-16,0-2-26 0,1 1-9 15,-1 1-1-15,0 0-18 0,0-1-4 0,0 2-24 16,-1-1 26-16,1 1-17 0,-2 1 4 16,1 2-30-16,0-1-13 0,-1 2 36 0,1-1-3 15,0 3 16-15,-2 10-10 0,-1 5-11 16,0-2-13-16,3 0 4 0,-3 3-11 0,1 2-12 16,3-1-2-16,-4 5-17 0,1-4 3 0,-1 3-9 15,2-1-9-15,-1 2-4 0,1-4-6 16,-1 0-20-16,1 0 9 0,1-1-10 0,-1-1-4 15,1-2-6-15,0-1 6 0,1-4-8 0,0-8-11 16,0 3 10-16,0-1-1 0,0-1-10 0,0-2-16 16,0-7-2-16,0 7-8 0,0-7-8 0,0 7-18 15,0-7-23-15,0 0-7 0,0 7 6 16,0-7-70-16,0 0-37 0,0 0-13 16,5 7-22-16,-6-8-22 0,-1-1-14 0,2 1 19 15,-2-2-169-15,0 0-101 0,3 0 61 0,-2 1 15 16,1-1 53-16,0-1-1 0,0-1 44 0,2 1 28 15,-2-1-30-15,4-1 10 0</inkml:trace>
  <inkml:trace contextRef="#ctx0" brushRef="#br0" timeOffset="72119.5">11837 6324 274 0,'-1'-5'318'0,"0"1"-41"15,0 0-2-15,-1 0-29 0,3-1-7 16,0 2-19-16,-2-1-13 0,0 0-6 0,2-1-5 16,-2 1-1-16,1 0-22 0,0 1-19 0,0 3-16 15,0 0 30-15,0 0-18 0,0 0-16 16,0 0-6-16,-1-9-11 0,2 12 33 0,-1 3 0 15,2 12-3-15,-2-7 6 0,0 9 6 0,0 6 8 16,7 28-3-16,-6-20-21 0,0-1-20 16,-1 0-9-16,1-1-12 0,1 0 7 0,0 0-30 15,1-3-8-15,-1 4-3 0,2-4-1 0,-1-2-35 16,0-5-50-16,-2-1-37 0,1-1-62 16,1-4 11-16,-3-2-128 0,1-5-59 0,0-4 26 15,-1-5-285-15,0 0 14 0,0 0 76 0,0 7 18 16,0-7 63-16,-5 7 12 0,3-8 43 15,-2-1-1-15,0-2 49 0,0 1 4 0,1-1 29 16</inkml:trace>
  <inkml:trace contextRef="#ctx0" brushRef="#br0" timeOffset="75975.45">1760 7908 577 0,'0'-13'173'16,"0"13"-25"-16,0 0-39 0,0 0 0 0,0 0-14 15,0-13-6-15,0 13-23 0,0 0-5 16,0 0 3-16,0 0-3 0,0 0 0 0,0 0 14 16,0 0-13-16,0 0 11 0,0 0 4 0,0 0 5 15,0 0-9-15,0 0 8 0,0 0 12 0,0 0 15 16,0 0 4-16,0 0-10 0,23 5 15 15,-23 3 6-15,0 3 41 0,0 6-46 0,0 7 3 16,-14 28-14-16,9-24 31 0,-3 2-10 0,-1-1-25 16,-1 2 12-16,1 0-25 0,1-1-11 15,-6 2-7-15,8-6-1 0,1 0-9 0,1 1-48 16,-6-5-59-16,6-5-40 0,0-1-39 0,1-9-49 16,3-3 15-16,0-3-283 0,2-3-7 15,-2-3 61-15,2 0 25 0,0-2 32 0,1-10 12 16,5 0 32-16,-6-3 25 0,-2 9 9 0</inkml:trace>
  <inkml:trace contextRef="#ctx0" brushRef="#br0" timeOffset="76183.51">1639 7878 855 0,'2'-6'316'16,"-2"-1"-54"-16,8-5-42 0,0 2-9 0,5 0-41 15,4 1-15-15,0 3-20 0,5 2-7 0,-8 4-29 16,8 0 14-16,4 0-44 0,28 15-37 16,-26-8-48-16,-2 3-62 0,2 1 6 15,-4 2-234-15,-5 0 24 0,-2 1 21 0,-11-3-83 16,-4 2 38-16,-2-1-7 0,0-3 29 0</inkml:trace>
  <inkml:trace contextRef="#ctx0" brushRef="#br0" timeOffset="76387.05">1543 8315 474 0,'-17'12'319'0,"4"-4"-23"15,1 1-56-15,8-2-2 0,-1-2-13 0,3 0-18 16,2-5 14-16,0 0-9 0,17 23-3 16,0-14-20-16,3 0-42 0,4-1-8 0,1 0-8 15,3-2-34-15,1-2-46 0,7 0-25 0,0-3-54 16,-18-1-26-16,11 0-75 0,5 0 11 15,5 0-166-15,37-9-103 0,-39 4 12 0,0 1 23 16,-5-1-5-16,-2 1 68 0,-2-7 9 16,-2 1 6-16</inkml:trace>
  <inkml:trace contextRef="#ctx0" brushRef="#br0" timeOffset="76617.67">2361 8058 891 0,'2'-1'365'0,"-1"0"-19"0,0 2-70 0,0 0-35 16,-1 5 56-16,-1 1-18 0,-2 17-16 0,3-9-25 16,-13 24-12-16,6-9-39 0,1 1-3 0,-2 1-22 15,0 0-32-15,1 0-5 0,-2-2-6 16,2-1-46-16,-2 1-48 0,3-7-2 16,1-2-96-16,2-4 11 0,3-5-45 0,-3-5-46 15,3-4-46-15,0-3 17 0,3-1-200 0,-1-5-66 16,-1 3 30-16,5-14 34 0,-2 1 34 15,-1-6 22-15,4-3 36 0,-3 0-4 0,1-1 20 0</inkml:trace>
  <inkml:trace contextRef="#ctx0" brushRef="#br0" timeOffset="76949.56">2377 8051 789 0,'3'-19'322'0,"5"7"-15"0,0-1-37 16,0 4-41-16,3 1-19 0,4 3-30 0,0 2 15 15,3 0-4-15,-9 3-16 0,7 0-11 0,20 14-18 16,-14-5 21-16,-4 0-20 0,-3 7 6 15,-5-3-18-15,0 4-27 0,-6-1-11 16,-2-4-1-16,-2-4-2 0,0 6-6 0,-12 17-21 16,3-16-5-16,-4 2 4 0,-5 0-5 0,-1-5-14 15,0 3-14-15,-3-1 15 0,-1 1-21 0,-1-4 6 16,2 0-10-16,1 0-1 0,3-1 7 16,0 1-3-16,2-4-10 0,7 0 16 0,3-3-32 15,-1 1 21-15,4-2 0 0,0 2-12 16,0-1-4-16,3-4-3 0,0 0 8 0,0 0 5 15,0 5-16-15,25 10-15 0,-6-7 22 0,2-3-20 16,1 0-15-16,5 1 3 0,1-1-42 16,2 0-40-16,1-2-12 0,3 0-48 0,0-2-24 15,0-1-51-15,-18 0 21 0,11 0-265 0,3 0 43 16,1 0 30-16,2 0 1 0,-2 0 43 0,1 0 49 16,-1 0-8-16,32-11 55 0,-32 10-3 15</inkml:trace>
  <inkml:trace contextRef="#ctx0" brushRef="#br0" timeOffset="77191.71">3527 8223 437 0,'-3'-7'390'15,"0"1"-69"-15,1 0-26 0,1 4-32 0,1-1-9 16,2 1-62-16,1 2 18 0,3 0-17 15,17 2 7-15,-10-2-43 0,10 0 0 0,31 12-43 16,-21-8-25-16,2 2 13 0,-2 1-43 0,0 0-29 16,-2 1-25-16,-1-3-48 0,0 1-33 15,-3 2-70-15,-5-5 13 0,-5 3-260 0,-3-1-32 16,-8-2 45-16,-3 0 56 0,-3-3-24 0,0 0 63 16,-11 7 1-16</inkml:trace>
  <inkml:trace contextRef="#ctx0" brushRef="#br0" timeOffset="77400.28">3452 8381 661 0,'-5'2'320'0,"0"0"-32"16,3-1-6-16,3 1 4 0,0 2-54 0,5-1 5 16,-1-1-39-16,15 7-7 0,2-1-19 0,5-2-20 15,-1 1-9-15,3 1-26 0,2-1-12 16,4 1-44-16,1-2-21 0,-2-1-47 0,3-1-52 15,-4 1-59-15,2-2 12 0,-2 0-133 16,2-3-147-16,-7 0 7 0,-15 0 27 0,8 0 11 16,26-12 43-16,-28 6-6 0,-1-1 15 0</inkml:trace>
  <inkml:trace contextRef="#ctx0" brushRef="#br0" timeOffset="77783.8">3877 8039 676 0,'-15'-7'312'15,"2"-1"-17"-15,3 4-28 0,4-1 25 0,1 3-38 16,0-3-27-16,4 3-29 0,-2 2-18 16,1-3-8-16,0 3-11 0,1 0-18 0,4 0-15 15,-1 0 4-15,14 7-12 0,0 3-14 16,1-1-4-16,5 5 32 0,0 1-21 0,4 5-7 15,2 2 8-15,-3 2 9 0,7 1-13 16,-1 3-3-16,1 1 8 0,-4 1-23 0,1 2 4 16,0-3-15-16,-5 1-8 0,-1-1-6 0,-2-1-7 15,-3 0-8-15,-4-1 4 0,-3-4-5 16,-1 1-9-16,-2 3-3 0,-4-3-15 0,-4-14 9 16,0 5 2-16,-15 19-11 0,2-16-2 0,-5-3-2 15,-2 0 3-15,-3-3-26 0,-7-2-34 16,-4 0-31-16,-2 0 8 0,-2-1-80 0,0-1-66 15,-1-3-28-15,4-2-51 0,2 0 28 0,0-2-261 16,9-1 36-16,15 0 17 0,-3 0 55 16,-12-13 29-16,16 8 49 0,4 1-6 0,3 0 46 15,1 1 7-15,1-2-19 0</inkml:trace>
  <inkml:trace contextRef="#ctx0" brushRef="#br0" timeOffset="78730">4258 6375 496 0,'0'0'263'15,"0"0"-31"-15,0 0-17 0,0-13-6 0,0 13-15 16,0 0 4-16,0 0 2 0,14 15-8 16,-3 1-23-16,3 5 21 0,0-2-25 0,0 4 17 15,2 0-22-15,0 1 2 0,-2 2-9 16,-1 1-12-16,-2-3-13 0,-1 0 1 0,-3 1-19 16,2-1 1-16,-4-2-17 0,0-2-28 0,-3-2 8 15,0-2-13-15,-2-10 9 0,0 1 1 0,0 0-2 16,0-7-1-16,-11 15-8 0,8-12-1 15,-3-3-17-15,2 0-4 0,1-2 12 0,-1-3-27 16,-2-5 11-16,0-4-14 0,4-2 0 0,2-4-28 16,0 10-12-16,13-27 3 0,-1 17-39 15,4 1-11-15,1-2-11 0,3 6-13 0,3 4-16 16,3 0-12-16,1 5-28 0,3 5-18 16,-17 1-59-16,31 12 19 0,-22-1-258 0,1 3 2 15,-2 0 50-15,-1 3 34 0,-2 0 4 0,-1 1 64 16,-3 0 18-16,-1 0 5 0</inkml:trace>
  <inkml:trace contextRef="#ctx0" brushRef="#br0" timeOffset="79165.16">4841 6807 973 0,'-10'-7'351'15,"1"-2"-63"-15,1 3-8 0,4-1-11 0,0 0-46 16,3 0-25-16,1 2-23 0,0 5-6 0,0 0-19 15,0 0-16-15,13-14-24 0,-7 14 1 16,14-3-42-16,-2 3-4 0,-9 0 17 0,19 12-8 16,-12-2-7-16,0 0-7 0,-3 2-9 15,-1-1-3-15,-2 0-22 0,-6 1 7 0,0-5-10 16,-2 1-10-16,-2-8-3 0,0 9 17 16,0-3-1-16,-11 15-16 0,3-14 9 0,1-3 3 15,-1 1-1-15,0-2-19 0,0-1 25 16,0 1-24-16,-9-1-36 0,4 0-1 0,3-2 16 15,3 0-29-15,0 0-10 0,5 0-2 0,0 0-11 16,2 0 20-16,0 0 11 0,0 0-12 16,11 4 14-16,-4 0 4 0,11 1-12 0,-1 1 13 15,1 1 11-15,2 1-9 0,-1 0 20 16,0 1 1-16,0-1 9 0,-4-1 6 0,0 3 3 16,-7-3 16-16,-1 0-2 0,-1 0-9 0,-5-1 16 15,-1-6 1-15,0 0 1 0,0 6 9 0,-21 9-15 16,9-4 3-16,-8 0 5 0,-2-7-34 15,-4 0-5-15,1 0-28 0,-2-4-37 0,10 0-42 16,-7 0-63-16,-2 0 17 0,-27-15-284 16,31 1 20-16,3-1 58 0,6-2-22 15,2-3 18-15,6 0 46 0,4-4 30 0,12-1 1 16</inkml:trace>
  <inkml:trace contextRef="#ctx0" brushRef="#br0" timeOffset="79401.29">5764 6706 219 0,'5'-2'536'0,"-2"1"-96"16,-2 0-69-16,1 1-23 0,2-2-46 0,-1 1-37 16,4 1-48-16,0 0-18 0,5 0-22 15,7 0-20-15,7 0-15 0,2 0-17 0,2 0-16 16,2 0-13-16,2 0-55 0,31 10-39 15,-32-8-26-15,-4 1-58 0,-4 1-54 0,-4 0-45 0,-5-3 19 16,-4-1-272-16,-4 0 5 0,-1 0 43 16,-7 0 26-16,0 0 24 0,0 0 57 0,5-3-4 15</inkml:trace>
  <inkml:trace contextRef="#ctx0" brushRef="#br0" timeOffset="79611.36">5716 6828 1079 0,'-2'1'361'0,"0"2"-39"16,2-3-31-16,3 2-40 0,2-2-28 15,3 0 10-15,14 0-37 0,-10 0-16 0,8 0-21 16,7 0-1-16,3 0-19 0,1 0-14 0,36-10-112 16,-31 7-34-16,-2-3-81 0,-1 4-51 15,1-3 13-15,-3 0-293 0,2 0 9 0,-4-3 15 16,-3 0 41-16,-4 0 25 0,-4-2 16 0,-3 0 49 15,-3 1 16-15</inkml:trace>
  <inkml:trace contextRef="#ctx0" brushRef="#br0" timeOffset="79881.08">6053 6484 454 0,'-4'-6'398'16,"1"5"-89"-16,3-2-28 0,1 3-56 0,3-3-18 15,5 3-15-15,12 3-9 0,-7-3 1 0,31 12 1 16,-11-3-13-16,7 2-21 0,1 3-15 16,3 2 28-16,3 6-12 0,-2-2-5 0,-6 3-32 15,-3 3 5-15,-5 0-17 0,-5 3-5 0,-7-3 0 16,-6 1-13-16,-6 0-24 0,-8 7 4 16,0-21 5-16,-23 27-7 0,2-14-20 0,-6 1-4 15,-5-2-81-15,-2-2-59 0,-7-1-43 0,-5-3-66 16,2-2 19-16,-3 0-298 0,2-4 53 0,1-2 17 15,0-1 37-15,1 0 20 0,3-4 49 16,0 5-27-16,0-1 41 0,6 1 31 0</inkml:trace>
  <inkml:trace contextRef="#ctx0" brushRef="#br0" timeOffset="83808.45">17844 3814 546 0,'0'0'168'0,"0"-14"-8"0,0 14-11 0,0 0-2 16,0 0-28-16,-24-25-25 0,24 21-6 15,4 1-5-15,0 3 12 0,4 0-10 0,16 3-24 16,-10-3 3-16,34 12-24 0,-8-2-5 0,5 2 16 16,6 5 18-16,3 3-23 0,3 4-5 15,5 2 25-15,0 8 0 0,4 6-4 0,0 4-13 16,2 9 20-16,-2 6-20 0,-1 4 1 15,-3 2-10-15,2 6-10 0,-2 4-5 16,-3 1 15-16,-1 4-11 0,-3 2 14 0,1 1-16 16,-3 2 9-16,-2 0-13 0,-5 3-2 0,-1 3 9 15,-7 1-7-15,-9 4-2 0,-3 3 8 0,-9 1-2 16,-8 1 4-16,-9-51-17 0,-11 107-2 16,-4-56 8-16,-7 0-13 0,-7-1 17 0,-5-3-15 15,-2 0-1-15,-4-4 3 0,0-3-5 0,-2-5 11 16,0-3-8-16,3-3-11 0,-1-5 12 0,0 0-5 15,3-1 4-15,2-3 9 0,-1-5-11 16,2 0-7-16,2-4 12 0,-3-1-8 0,0-3 3 16,6-3-14-16,-1-4 15 0,0-3-5 15,3-5-3-15,2 0 16 0,2-5-2 0,3-3 3 16,5-4-19-16,-1-2-4 0,4-3 1 16,3 0-11-16,-1-2 25 0,2-1-18 0,2-5 16 15,0 0-15-15,-1-2 14 0,1-4-3 0,-1 3 3 16,0-1-10-16,-2-3 0 0,-1 5 1 15,-2-3 30-15,-3-1-13 0,-1-1 7 0,-1 4 7 16,0-6 5-16,0 4-10 0,4-1 27 16,-2-3 5-16,2-1-14 0,4 0 0 0,2-2-4 15,1-2-4-15,1-1-3 0,2 1-3 16,-3-1 64-16,4-1-2 0,-1-1-1 0,1 2-10 16,-1 1-7-16,0-1-12 0,-1 0-14 0,-10 8-4 15,-3-1-6-15,-3 5 4 0,2 0-8 0,-2 2-21 16,-4 0 22-16,1 2-6 0,-1-1-1 15,-2 0-3-15,3 1-1 0,-1-2-1 0,0 3-26 16,3-6 1-16,2 3-3 0,-4-4 2 16,4 0 14-16,0-2-3 0,3-2 17 0,1 1-18 15,4-6 4-15,-1 9 5 0,-1-7-1 0,4 1-2 16,-1-2 2-16,2 0-1 0,-1-1-1 16,-5 4-2-16,5-3-2 0,1 0-17 0,1-2 2 15,2 0-36-15,1 0 33 0,1-1-7 16,-1 2-6-16,2-3 3 0,-1 1-6 0,2-1-25 15,1 0-23-15,0 0 1 0,0 0-6 0,0 0-18 16,0 0-7-16,-8-11-1 0,8 7-23 16,0 0-38-16,3 1-17 0,0-4 17 15,-1 2-198-15,-1-1-40 0,2-10 21 0,1-3 35 16,-1 0 6-16,-1 2 13 0,-2 2 18 0,0-4 20 16</inkml:trace>
  <inkml:trace contextRef="#ctx0" brushRef="#br0" timeOffset="84169.92">17703 7899 593 0,'0'-6'351'0,"2"0"-17"16,-2 1-51-16,5 1-51 0,-5 2 3 0,-2 1-22 15,1 3 5-15,-3 0-27 0,-4 8-20 16,-6 4 22-16,-2 3-13 0,-2 6-14 0,-2-2-7 15,-2 1-14-15,0 7-13 0,-2 0-16 0,2 0-39 16,0 1 17-16,0-2-29 0,1 2 0 16,2-1 7-16,1-1-18 0,1-3 16 0,3-1-18 15,1-5-22-15,2-1 21 0,-1-2-12 0,3-1-16 16,3-3 14-16,4 1-1 0,2-5-12 16,0-8-9-16,13 20 12 0,0-10-2 0,5 2-14 15,7-2 11-15,2-2-2 0,3 0-7 0,3 3 0 16,5-5-9-16,0 4 0 0,5-5-63 15,0 0-13-15,2-1-50 0,-1-2-46 0,-23-2-28 16,9 0-61-16,3 0 22 0,40-11-237 16,-37 4 35-16,-2-1 33 0,-3-1 35 0,1 1 23 15,-8 0 28-15,3 0 21 0,-2 1-7 0,0 4 21 16</inkml:trace>
  <inkml:trace contextRef="#ctx0" brushRef="#br0" timeOffset="84295.76">18304 8461 996 0,'4'1'354'0,"-1"2"-51"0,0 0-34 15,0-1-38-15,-2-2-20 0,0 1-9 0,-2-1-42 16,1 0-61-16,-2 0-35 0,0-1-42 0,1-1-68 16,-1-2-75-16,0-2 10 0,2 1-288 15,-6-9 22-15,0-3 57 0,1-5-32 0,-2 3 54 16,1-1 46-16</inkml:trace>
  <inkml:trace contextRef="#ctx0" brushRef="#br0" timeOffset="86549.31">5221 8159 734 0,'0'0'233'0,"0"-15"1"16,0 15-35-16,0 0 15 0,13 0-30 0,-13-13-22 15,16-2 7-15,-15 13-13 0,0-2-26 16,0 1-9-16,0 3 24 0,0-4 10 0,0 3-18 16,0-3-22-16,-1 4-11 0,1-1-13 15,0-1-8-15,0 0 43 0,0 2 9 0,-1 0-9 16,1-3-21-16,-1 3 12 0,0 0-15 0,1-3 3 15,0 2-5-15,-1 1-5 0,0-1 2 0,0-2-7 16,0 3-12-16,0-1 1 0,0 1-5 16,2 0 2-16,-2 0-13 0,0 0 1 0,2 0-3 15,-2 0-1-15,0 0-14 0,0 0 7 0,0 0-2 16,1 0-6-16,0-2-5 0,-1 1 5 16,0 1-10-16,0 0 3 0,0 0-10 0,0 1-1 15,0-1-11-15,0 0 5 0,-1 0 0 0,2 0-4 16,-1 0-4-16,0 0-9 0,0 2-1 15,0-2 0-15,0 0 9 0,-1 0-9 0,1 0 4 16,1 2-10-16,-1 0 7 0,2 0-2 0,-1 1-6 16,0 2 6-16,0-3 4 0,0 2-5 15,0-2-8-15,-1-1 8 0,1 5 2 0,0-4-2 16,1 1-1-16,-2 2 4 0,2-1 1 0,0-1 3 16,0 1-2-16,-2 1-5 0,1-1 7 15,1 3-8-15,-1-1 7 0,3 11-1 0,-3-2 17 16,2 3-4-16,0 3 7 0,-2 1 1 0,-1 3 1 15,1 1 16-15,-1-11 7 0,0 9-2 16,0 4 10-16,0 3-9 0,0-2-8 0,0 3 6 16,0-2 3-16,0-2-17 0,0-2 8 15,0-3-17-15,0 0 1 0,0-3-17 0,0-1 26 16,0-1-2-16,0-5-12 0,0-4-2 16,0-1 5-16,0-2-18 0,0-6 6 0,0 7 13 15,0-7-8-15,0 7-15 0,0-7 8 16,0 7-17-16,0-7 24 0,0 0-8 0,0 0-11 15,0 7 22-15,0-7 1 0,0 0-23 0,0 0 7 16,0 5 8-16,0-5 4 0,0 0-23 16,0 0 9-16,0 0-11 0,0 0 4 0,0 0-5 15,0 7 11-15,0-7-13 0,0 0-1 0,0 0-23 16,9 7 20-16,-9-8-15 0,-1 1 4 0,0 0-14 16,1-1-8-16,0-1 5 0,0 2 0 15,-1 0-8-15,1-2-17 0,-1 1 5 0,1 1-9 16,-1-3-10-16,-1 1-20 0,1 0 12 0,0 1-87 15,0 0-2-15,0-2-31 0,-1 0-53 16,2 0 25-16,0-2-281 0,-1-1 15 0,2 1 43 16,-1-2 31-16,0-2 17 0,11-11 33 0,-2 6 28 15,5 1 39-15,1 1 31 0,3 2 3 16,4-4 6-16</inkml:trace>
  <inkml:trace contextRef="#ctx0" brushRef="#br0" timeOffset="87817.2">5593 8197 673 0,'0'-15'239'0,"14"15"-10"15,4-34-7-15,-15 25-17 0,3 2-22 0,-5 2-7 16,0 0-14-16,-1 1-8 0,0 0 1 16,0 4-43-16,0 0-14 0,0 0 7 0,0 0-21 15,0-7-8-15,0 7 0 0,-8-6 14 16,7 5-1-16,-2 3 5 0,-8 7-20 0,2 2 14 15,-3 5 13-15,4 0-17 0,-4 5-3 16,1 1-10-16,2 2 52 0,1 0-18 0,0 3-18 16,2 2-3-16,0-1 8 0,4 6-15 0,1-2-23 15,1-17 25-15,0 8-33 0,14 29 6 16,-6-26 0-16,2-1 0 0,1-4-15 0,2-1 8 16,4-3-3-16,-2-4-17 0,-1 0-1 0,4-1 4 15,-2-2 4-15,0-3-17 0,0-3 12 16,-2-1 1-16,-2-1-11 0,-12-2-8 0,10 0 13 0,-1 0-17 15,2 0 11-15,12-18-3 0,-11 6 4 16,1-1-8-16,-4-2-3 0,-2-6-9 0,1 2 3 16,-2-4-9-16,-2-3 12 0,-1-3-7 0,0 0-13 15,0 0 5-15,-2 0 14 0,0-2-25 16,-1 16-2-16,0-7 20 0,0-2 2 0,0 0 8 16,-12-19-17-16,8 23 3 0,-2 1-8 15,-1 1 1-15,0 4 2 0,-1 0 13 0,1 3-22 16,-1 4 23-16,0 2 5 0,1 1-8 0,0 2-16 15,0 0 15-15,0 1-20 0,7 1 1 16,0 0-34-16,-9 0-11 0,2 0-29 0,-1 0-23 16,8 0-10-16,-15 11-3 0,11-8-42 0,0 0-55 15,2 0 21-15,1 3-260 0,1-2 37 16,2 0 26-16,0 2 33 0,1-3 5 0,7 7 40 16,3-1 8-16,2-2 30 0</inkml:trace>
  <inkml:trace contextRef="#ctx0" brushRef="#br0" timeOffset="88397.76">6339 8207 806 0,'2'-1'273'0,"-2"-2"-33"0,2-1 1 16,-2 2-12-16,0 1-35 0,-1-1 2 16,1 0-16-16,-1 0-2 0,-1 1-33 0,-1 1-13 15,1 0 4-15,-2 3-5 0,0-1-12 0,-8 5-20 16,3 3-3-16,-2 2 12 0,-3 1-12 16,1 5 18-16,1 0 1 0,1 1-16 15,1 1 19-15,2 0-17 0,-1 1 7 0,2 3-14 16,1-5-7-16,0 7 13 0,2-4-13 0,4-12-15 15,0 8-5-15,0 2-16 0,0 0 13 16,0 0-11-16,0-1-4 0,16 17-18 0,-9-21 11 16,2 1-4-16,1-2-7 0,1-2-9 0,3-1 6 15,-1-1-8-15,0-2 11 0,2-2-16 16,0-3 8-16,-1-3-4 0,2 4 2 0,-9-4-2 16,3 0-3-16,18-10-4 0,-12 2 2 0,0-2-4 15,-2-4-7-15,1-1 18 0,-3-4-18 0,1 2 3 16,-1-4 9-16,-3-5-14 0,-1 2-3 0,0-3 9 15,-3 1-2-15,-2-2-1 0,0 2-4 16,-3 14 0-16,0-7 4 0,0-3-5 0,-14-21 6 16,4 22 0-16,-1 1-4 0,-3 0-4 0,0 3 6 15,-3 2-7-15,1 1-3 0,-4 4 5 16,2 3 4-16,-1-2-8 0,0 2-9 0,0 4-3 16,-1-2 1-16,1 3-21 0,0-1-7 0,11 3-24 15,-3 0 11-15,-15 9 5 0,16-2-78 16,1-3-12-16,-2 5-51 0,3-1-26 0,3-2-31 15,2 0 21-15,2 1-254 0,1-7 31 0,0 0 37 16,0 10 7-16,20 5 38 0,-5-7 39 16,-1-1 20-16,3 0 12 0,2-3 24 0</inkml:trace>
  <inkml:trace contextRef="#ctx0" brushRef="#br0" timeOffset="89060.53">6961 8228 646 0,'0'-5'313'0,"0"0"-48"0,0 1-18 16,-1 0-13-16,0 0-6 0,-1 0-30 15,1 1-17-15,-2 0-21 0,0 1-23 0,0 0 8 16,-1 0-9-16,-1 2-4 0,-1 2-6 0,0 0-28 16,-9 5 9-16,2-1 5 0,2 4-11 15,-1 1 25-15,2 1-15 0,1 2-5 0,-1 2-3 16,1 0 2-16,2 2-7 0,-1 1 6 0,0 0-19 15,5 4 1-15,-1 0-2 0,2-1 6 0,-1 1-20 16,3 2 2-16,0-1-8 0,0-12-9 0,0 5 6 16,0 1-14-16,16 23-3 0,-10-23-6 15,1-3-9-15,0 2-1 0,4-2 0 0,-2-1 1 16,1-2 5-16,3-2-12 0,-2-2 6 16,4-2-8-16,0 2-7 0,3-4 11 0,-9-4-18 15,6 0 14-15,4 0-11 0,1 0 0 0,19-16-2 16,-18 8 5-16,-1-4-9 0,-2 0 6 15,-3-2-3-15,4-1 3 0,-4-2-9 0,-3-2 10 16,-1-2-4-16,-1 1-3 0,-2-3-4 16,-1 2 7-16,-2-3-11 0,-3 2 12 0,0 1-11 15,-2 10 10-15,0-4-11 0,-11-21 12 0,2 18-10 16,-3 2 2-16,1-2 1 0,-6 4 0 16,3-1-11-16,-4 3 11 0,-1 2-5 0,-1-3 8 15,1 5 2-15,0 0-7 0,-1 1-11 0,3 2 12 16,-3 2-16-16,1-2-9 0,2 4-19 15,3 1 4-15,3-1 3 0,1 1 4 0,1 0-114 16,9 0-56-16,0 0-30 0,-9 0-33 0,9 0 27 16,-7 0-201-16,7 0-20 0,0 0 18 15,-7 8 57-15,9-6 6 0,2 0 33 0,0 1 15 16,11 5 42-16,4-1 16 0,6 4 0 16</inkml:trace>
  <inkml:trace contextRef="#ctx0" brushRef="#br0" timeOffset="89999.67">7456 8199 632 0,'0'0'298'0,"0"0"-12"16,0 0-21-16,0 0-40 0,0-13 15 0,0 13-34 15,0 0-5-15,0 0-7 0,0 0 2 16,0 0-22-16,0 0-18 0,0 0-18 15,0 0 10-15,0 0 1 0,0 0-30 0,0 0-14 16,0 0 17-16,0 0-17 0,0 0-8 0,0 0 21 16,0 0-4-16,0 0 3 0,19 4-3 0,-16 17 20 15,-3-9-15-15,4 29 6 0,0-12 14 16,-3 4-13-16,1-4 5 0,0 2-27 0,1 2-4 16,-2-1-13-16,2-1-9 0,-1-2 7 0,-1 5-25 15,2-3 4-15,-3-4-2 0,2 0 9 16,-2-4-21-16,2-3-8 0,-1 0 18 0,0-8-19 15,1-1-9-15,0-3 4 0,-1-2-2 16,-1-6-3-16,0 0 3 0,0 8-21 0,0-8 8 16,0 7-2-16,0-7-31 0,0 6 2 15,0-6-19-15,0 0-8 0,0 0-13 0,0 0-20 16,-3 9-17-16,3-10-6 0,-1 1-28 0,0-3 11 16,1 1-73-16,-2 1-12 0,1-1-31 15,0-3-31-15,1 0-50 0,2 0 29 0,5-6-247 16,-4 0 38-16,1 1 50 0,-2 1-6 0,0 0 63 15,7-3-12-15,2-1 83 0,5 2-23 0,3 0 52 16,5 3 7-16</inkml:trace>
  <inkml:trace contextRef="#ctx0" brushRef="#br0" timeOffset="90690.53">7969 8179 635 0,'-2'-1'265'0,"2"-2"-29"0,2 1 0 16,-2-1-13-16,-2 3-23 0,2-2-4 0,2 2-13 16,-2-3-22-16,0 1 8 0,0 2 12 0,0 0-24 15,1 2 5-15,-1-2-20 0,-1 3 24 0,1-1 5 16,0 2 6-16,0 1-21 0,0 2-3 0,0 2 2 16,0 0 7-16,0 8-6 0,0 5-10 15,0 5-5-15,0 2-9 0,0 0-1 16,0 1-8-16,-11 33-12 0,10-31-13 0,1-15 7 15,0 7-24-15,0 4 4 0,0 2-4 0,0-2-25 16,0 0-4-16,0-1-5 0,0-5 11 0,0-1-23 16,12 13 18-16,-12-20-14 0,0-6-8 0,0-1 2 15,2-1 8-15,-2-2-20 0,0-1-8 16,1 2 2-16,0-2 17 0,-1 0-25 0,2-3-11 16,-1 0 6-16,0 2-13 0,0-2-8 15,1 0 4-15,-1 0-9 0,0 0-21 0,0-2 4 16,0 2-12-16,0-2-15 0,0 2 3 0,0-1-8 15,0-1-22-15,0 0-12 0,0 0 10 16,-1 0-58-16,1 1-22 0,0-1-9 0,-2-1-32 16,2 0-22-16,0 1 23 0,1-3-175 15,0 3-82-15,-1-4 1 0,3 2 55 0,-2 0 37 16,1 1 9-16,0-2 35 0,1 1 25 0,-2 1 36 16,2-2-20-16</inkml:trace>
  <inkml:trace contextRef="#ctx0" brushRef="#br0" timeOffset="91905.83">8411 8270 610 0,'0'0'263'16,"0"0"-19"-16,0-16-22 0,20-3-17 0,-20 15-15 15,1-3 12-15,-1 3-33 0,0 0-31 0,-1 1 12 16,1 0-24-16,-1-1 0 0,1 4-5 0,0 0 3 16,0 0-25-16,0 0 13 0,-12-3-17 15,8 6 28-15,-6 7-14 0,-2 0 5 0,0 4 12 16,2 6 2-16,-2-2-6 0,3 5-4 16,-1 1 3-16,1 2 2 0,2 1-20 0,2 0 5 15,1 4 6-15,1-2-12 0,1 0 3 0,2-16-5 16,11 25-13-16,-5-12-2 0,0-3-7 0,4 0-5 15,-1-1-10-15,4-2-2 0,0-3-9 16,2-3-10-16,1 1-6 0,2-4 9 16,0-2-7-16,3-3-11 0,0-3 11 0,0-1-15 15,-9-2-5-15,4 0 15 0,4 0-12 0,25-17 3 16,-24 8-9-16,1-4 1 0,-2 2-10 16,-2-6 2-16,0 0 0 0,-5-3-3 0,1-2-5 15,-1-2-3-15,-3 0-2 0,0 0 5 0,-2-3-9 16,-2-2 3-16,-3 3 0 0,0 1-11 15,-1 0 12-15,-2 14-5 0,0-6 12 0,-14-19-10 16,3 17 6-16,0 2-1 0,-2 0-2 0,-2 0 8 16,-1 2-5-16,-2 3-10 0,-1-2 3 15,1 4 7-15,-2 3-2 0,2-2-2 0,0 5 1 16,-1 0-3-16,2 2-8 0,1 2-11 0,7 0 1 16,-6 0-13-16,-2 0-13 0,-20 12-10 0,20-5-29 15,5 2 9-15,-2 0-51 0,4 2 14 16,0 0-31-16,-1-1-34 0,8-2-37 0,2 2-35 15,1-2 23-15,0-8-215 0,0 11-2 0,15 14 35 16,-5-15 31-16,1 1 18 0,3 0 30 16,-1-2 31-16,1-3-28 0,3 2 23 0,2-3 38 15</inkml:trace>
  <inkml:trace contextRef="#ctx0" brushRef="#br0" timeOffset="92413.69">9198 8238 412 0,'-1'-7'352'0,"1"4"-71"0,1-2 11 16,-3 1-39-16,2 0-12 0,0 0-22 0,1 3 8 16,-2-3-17-16,1 1-31 0,0 1-2 0,0 0-34 15,0 2 6-15,0 0-17 0,0 3 49 16,-1 1-24-16,-1 4 8 0,1 10 4 0,1-5-14 15,0 6 3-15,-7 32-5 0,6-17 6 16,-2 1-20-16,3-5-5 0,0 3-9 0,0-17-10 16,0 7-11-16,0 5 6 0,0 1-16 15,14 31-15-15,-12-33-14 0,1-4 11 0,1-1-12 16,1-7-7-16,0 3-1 0,-4-4-9 0,1-5-8 16,-1-1-10-16,0-3-15 0,1-1 6 15,0 1-38-15,0-4-29 0,-1 1-36 0,1-2-2 16,0 2 7-16,0-2-108 0,1 0-3 0,-3 0-33 15,0 0-29-15,0 0-25 0,0 0 29 16,0 0-233-16,7 0-5 0,4-12 43 0,-8 9 37 16,-1 0 0-16,1 1 43 0,0 0 38 15,1 0-1-15,0-2 15 0,3 1 5 0</inkml:trace>
  <inkml:trace contextRef="#ctx0" brushRef="#br0" timeOffset="92859.47">9731 8245 229 0,'0'-3'387'0,"0"0"-74"0,0 0-24 0,-1-1-39 16,1 3-13-16,0-2 2 0,0 1-46 0,-2 1-17 15,2 2 11-15,2 1 1 0,-2 1-20 16,0 2 32-16,-2 16 8 0,2-8 33 15,0 8-23-15,0 8 5 0,0 0-26 16,0 3 7-16,0 2-25 0,0 1-14 0,0-3-18 16,0 4-1-16,0-1-20 0,0 1-18 0,0-3-11 15,8 33-2-15,-5-36-36 0,1-1-49 0,-1-4-74 16,0 2 6-16,0-8-117 0,-2-1-60 16,4-4 21-16,-1-4-316 0,-4-5 11 0,0-3 51 15,0-1 25-15,0-4 54 0,-1-2 12 16,1 0 41-16,0-1 17 0,-3 1 27 0,3 0-4 15,0-1 52-15</inkml:trace>
  <inkml:trace contextRef="#ctx0" brushRef="#br0" timeOffset="100312.3">10279 10331 638 0,'0'0'253'0,"21"-34"-38"16,-18 25-2-16,-1 2-24 0,1-2-8 15,-3 2 2-15,0 0-7 0,0 2-23 0,0 5 1 16,0 0-14-16,0-9 16 0,0 2-32 16,0 1 36-16,0 6-38 0,0-7 12 0,0 7-18 15,0-9-12-15,0 9 12 0,0-8 12 0,0 8-12 16,0-7 18-16,0 7-16 0,0 0-18 0,0-7 7 15,0 7-35-15,0 0-12 0,-11-9 17 16,10 12 0-16,1 3-3 0,-3 8 10 0,1 8 2 16,2-10 1-16,-4 29 19 0,2-12 3 0,-2 0 1 15,2 3-13-15,-1 0 10 0,0 0-14 16,-1 1-10-16,1-1-16 0,0 1 3 0,0-2 5 16,1 0-11-16,-1 1-9 0,1-5-14 15,0-1-4-15,0 0-1 0,1-6 6 0,0-6-2 16,1-2-24-16,0-12-20 0,0 7-11 0,0 0-8 15,0-7-39-15,0 6-40 0,0-6 12 16,0 0-101-16,4 7-20 0,-2-9-2 0,0 0-36 16,-2 1-9-16,1-2-39 0,0-1 29 15,0 0-228-15,-1 1 5 0,2-1 39 0,0-1 54 16,6-6 28-16,-2 5 25 0,4-5-5 0,2 2 45 16,3 0-7-16</inkml:trace>
  <inkml:trace contextRef="#ctx0" brushRef="#br0" timeOffset="101373.64">10854 10368 563 0,'5'-13'303'0,"-4"-2"-39"0,-3 4-22 0,1 2-13 15,1 9-21-15,0-9 13 0,0 2-14 0,-8-8-28 16,5 9-20-16,1 2 22 0,0-2-46 16,0 1 26-16,-1 2-26 0,-6-6-15 0,4 1 2 0,-2 1 13 15,4 5-14-15,-3-1-40 0,2 2 15 16,1 0-6-16,3 1-6 0,0 0 16 16,0 0-18-16,-7 0-3 0,7 0 0 0,-17 12-11 15,7 0 13-15,0 1-10 0,2 2 0 0,0 1 5 16,0 1-6-16,-2 2 3 0,3-2-3 15,2 2-2-15,1-2-5 0,0 2-13 0,0-1 3 0,3-2 0 16,1-3-14-16,0-13 10 0,0 11-21 16,0-3 5-16,0-1-4 0,0 0 5 15,0-7-2-15,12 15 5 0,-10-10-7 0,0-2 5 16,0-1-1-16,0 1 5 0,0 0-4 0,0-2-2 16,-1-1 3-16,1 0-7 0,0 0-2 0,-1 0 5 15,0 2-12-15,0-2 1 0,0 1-8 16,1 0-5-16,-2-1 0 0,1 0-4 0,0-1 14 15,-1 0-17-15,0 2 4 0,0-2 11 16,0 1-8-16,0 0 7 0,-1-2-1 16,0 2 3-16,-1 0-4 0,1-3-6 0,0 3-9 15,-1-2 15-15,2 0-19 0,-1 0-2 0,0-1 1 16,0 0 0-16,0 1-27 0,0-3 6 16,0 2-4-16,1-2-10 0,0 1-7 0,0-2-3 15,0 2-4-15,0-2 9 0,0 1 0 16,0 5 2-16,0 0 6 0,0-8-11 0,0 1-3 15,0-1 9-15,0 8 6 0,0-9-14 0,0 2 18 16,0-1-9-16,0-4 2 0,0 1-4 16,0 0 5-16,7-1 1 0,-7 2-15 0,10-9 19 15,-7 5 10-15,0 3 2 0,-2 2 13 0,0-1-32 16,1 5 22-16,0-2 10 0,-2 0-1 16,2 3-1-16,-2-1 10 0,1 0-4 0,-1 0 12 15,1-2-8-15,0 2 0 0,-1 5 5 0,0 0-1 16,0-10-11-16,0 3-5 0,0-1 24 15,0 1 10-15,0 0-10 0,0 1-8 0,0-1 2 16,0 1 6-16,0 6 10 0,12-18-3 16,-11 13 9-16,0-1 1 0,0 1-2 0,0 0 5 15,-1 0 6-15,1 3-1 0,0-3-1 0,-1 2 8 16,1 0 5-16,0 0-6 0,0 1 7 16,-1-1-4-16,1 0-8 0,0 1 2 0,0 0-2 15,0-1-14-15,-1 3 3 0,0 0-5 0,1-1-5 16,0 2 8-16,1 1 6 0,-1 0 13 15,1 3-5-15,0 0 1 0,0 2 24 0,2 9-14 16,0 1-1-16,-1 4 0 0,-1 1 22 16,-2 2-3-16,1 4 13 0,-1-14-10 0,0 8 17 15,0 4 5-15,0 2-26 0,-14 30-5 0,8-26-7 16,2-1-5-16,-1-4 26 0,0 0-16 16,-1 1-3-16,1-1-14 0,0 3 1 0,0-4 10 15,1 0-5-15,0-3-5 0,0-3-4 16,1-2-3-16,1-6-20 0,0-1-1 0,0-3-3 15,0-2 4-15,1-1 6 0,0-1 1 0,1 0-22 16,-1-1 5-16,1 0 12 0,0-3-1 16,0 0-62-16,0 0-6 0,5 2-6 0,-3-4-22 15,1 1-4-15,0 1-20 0,-1-3-5 16,0 1-34-16,-1-2-8 0,1 1-16 0,2 0 16 16,-2 0-85-16,0-2-52 0,-1 0-43 0,3 0 29 15,5-7-258-15,1 0 50 0,-3-1 40 16,4 1 22-16,1 1 36 0,1 1 18 0,3 0 0 15,5 3 61-15,0-3-1 0,4 2 47 16,1 1 14-16</inkml:trace>
  <inkml:trace contextRef="#ctx0" brushRef="#br0" timeOffset="101836.88">11314 10169 716 0,'1'-5'311'15,"-1"0"-28"-15,0 0-8 0,0 0 2 0,1 3-36 16,-1-2-29-16,1 1-25 0,0 1-7 16,-1 0-20-16,0 1 25 0,-1 3-25 0,1 1 29 15,-2 4-26-15,0 13 19 0,2-8 4 0,-10 30-6 16,5-12 6-16,1 0-5 0,1 0-9 16,-1 1-21-16,0-1 9 0,0 1-21 15,0-2-20-15,0 0-17 0,0 0 5 0,1 3-25 16,0-5-2-16,0 0-14 0,2-1 11 0,1-7-15 15,0-12-21-15,0 2-16 0,0 1-15 16,0-2-29-16,0 1-31 0,0-1-13 0,0-8-48 16,0 5 11-16,0-5-144 0,7 8-37 15,-4-7 26-15,1-4-232 0,0 1-38 16,0-1 44-16,1 0 30 0,-1 0 55 0,1 2 15 16,11-5 24-16,-4 3 27 0,2-2 10 15,3 3 8-15,4-1 50 0</inkml:trace>
  <inkml:trace contextRef="#ctx0" brushRef="#br0" timeOffset="102367.35">11800 10333 551 0,'0'-7'331'15,"0"-1"-43"-15,-1 2-15 0,1 0 4 16,-1 1-23-16,1 1-8 0,-1 1-13 0,0-1-26 16,1 0-22-16,0 4-22 0,0 0-17 15,-8-8 5-15,6 8 13 0,0 1-9 0,-1 2-8 16,-7 11 14-16,0 1-6 0,1 5-18 0,-1 1 20 16,2 2-14-16,-2 3 0 0,3 1-5 15,1 0 5-15,1 2-24 0,-2 0 9 0,6 0-22 16,0-2-5-16,1-14-6 0,0 7-14 0,0 2-15 15,18 22 2-15,-7-25-17 0,3 1 2 0,4-6-3 16,5-3-11-16,0-4-4 0,2-2 18 16,2-3-7-16,-14-2-13 0,8 0 3 0,27-11-1 15,-20 4-20-15,-3-7 14 0,0 1-22 16,-2-1 0-16,-1-2-25 0,0-2 15 0,-3-2-3 16,-1 1 2-16,-2-1-15 0,-1-2 17 0,-3 1-15 15,-2-3 10-15,-2 2-6 0,-6-2 13 16,-2 14-10-16,0-7-7 0,-13-19 8 15,4 19 0-15,-5 0 1 0,-2 2-2 0,-3 6 14 16,-3 0-4-16,1-3 0 0,-3 3 0 0,2 3-10 16,-3 0 10-16,1 6-23 0,-1-1-8 15,0 1-18-15,13 0-22 0,-5 0-11 0,-21 13-18 16,19-5 10-16,1-1-94 0,1 3-13 16,3-4-25-16,2 2-38 0,4 4-38 0,0-7 29 15,7 2-233-15,-1-1 22 0,2-6 30 0,0 0 37 16,15 21 16-16,-7-15 37 0,7-2 37 0,2 5 34 15,7-1-26-15,1-1 40 0</inkml:trace>
  <inkml:trace contextRef="#ctx0" brushRef="#br0" timeOffset="102818.05">12712 10189 568 0,'3'-3'328'0,"-1"1"-36"15,0 2 4-15,0-1-42 0,0-1-30 16,0 2-4-16,1 2-8 0,-1 2-24 0,-1 2 63 16,3 13 0-16,-4-9-9 0,0 9-18 0,0 5 0 15,0 5-9-15,-13 27-12 0,8-25-7 0,0 2-26 16,1 0 10-16,-2-2-30 0,2 1-19 16,0 0 0-16,0-2-9 0,2 1-15 15,-1-1-7-15,-2-3-17 0,5-1-1 0,-1-4-9 16,1-2-10-16,0-11-31 0,0 1-3 15,0 1-27-15,0-2-24 0,0-3-44 0,0-6 6 16,0 0-100-16,0 0-42 0,11 12-33 0,-8-15-59 16,-1 1 26-16,0-3-249 0,0 2 9 15,0-2 49-15,-1-1 10 0,2 2 73 16,0-1 27-16,6-4 23 0,3 1 10 0,5 0-18 16,0 1 25-16,6 2 23 0</inkml:trace>
  <inkml:trace contextRef="#ctx0" brushRef="#br0" timeOffset="103265.3">13328 10484 581 0,'2'-6'336'0,"-2"2"-25"0,2 1-28 16,-1-1-49-16,-1 1 23 0,0 3-29 0,0 0-21 15,-3 0-24-15,0 2 43 0,-5 10-9 16,-3-1-8-16,4 5-4 0,-2 1 7 0,-3 4-17 16,3 1-3-16,0 4-8 0,2 0-17 15,0 0-14-15,4-1 4 0,2 3-28 0,1-18 3 16,0 7-27-16,12 17-6 0,-1-17-12 0,2-3-9 16,6-4-8-16,1 2-2 0,6-8-7 15,-3-1 7-15,-9-3-8 0,7 0-13 16,28-14-12-16,-24 1 12 0,-3 1-27 0,-2-5-6 15,1-2 3-15,-3-2-9 0,-1-1-16 0,-1-1 3 16,-3 0-3-16,-4 0 2 0,1-3-7 16,-6 2 4-16,-4 14-7 0,0-6 3 0,-18-16-3 15,5 17 6-15,-4 1-7 0,-2 2-4 0,-1 4-2 16,-6 1-11-16,-3 5-7 0,2-1-12 0,3 3-37 16,10 0-6-16,-3 0 10 0,-21 11-77 0,20-7-36 15,1 1-16-15,6 0-34 0,6-1 26 16,0-1-226-16,4 0-57 0,3 1 70 15,3-1-3-15,2-1 55 0,7 4 32 0,9 2 29 16,8-3 21-16,2 2 14 0,10-1 3 0</inkml:trace>
  <inkml:trace contextRef="#ctx0" brushRef="#br0" timeOffset="103653.33">14137 10480 565 0,'1'-6'365'0,"-1"3"-27"0,-1 0-26 0,-1 1-45 16,0 1-11-16,-4 1-33 0,2 2 19 0,-1 1 13 16,-7 7 6-16,-3 3-38 0,1 1-5 15,0 3-3-15,2 5-15 0,0 1-1 0,4 2-19 16,0 2-6-16,3-1-18 0,3 1-15 0,2 0-8 16,0-15-16-16,13 22 0 0,-4-11-25 0,5-4-8 15,0-1-4-15,7-3-5 0,2-3 0 16,2-6-7-16,2 1-22 0,1-5 1 0,-15-2-11 15,9 0-1-15,25-14 3 0,-23 1-12 16,-1-2-4-16,-1 0-12 0,-2-5-15 0,-1-2-2 16,0 1-15-16,-2-3 1 0,-4 0-13 0,-1 0 1 15,-4-4 9-15,-4 3 4 0,-4 1-7 16,0 14 14-16,-15-20-8 0,2 14 8 0,-3 3-13 16,-5 3-5-16,-1 5-3 0,-3-1-6 0,1 5-4 15,10 1-20-15,-4 0-25 0,-2 0 8 16,-25 10-67-16,23-4-34 0,5-1-7 0,0 0-58 15,4 2-28-15,4-2 23 0,4 0-247 0,3 0 24 16,2-5 37-16,0 0 47 0,0 0 29 16,20 17 34-16,2-10 24 0,6 0 7 0,3-2 5 15</inkml:trace>
  <inkml:trace contextRef="#ctx0" brushRef="#br0" timeOffset="103952.18">14995 10440 716 0,'4'-5'360'15,"-1"2"-15"-15,-1-1-23 0,0 3-39 0,0-3-34 16,-1 4-20-16,-1 1-28 0,1 3 64 16,1 3-13-16,-4 0 0 0,0 18-3 0,2-11-12 15,-11 27-5-15,5-10-25 0,-1 2-13 0,-2 4 0 16,2 0-17-16,-2-2-29 0,1-3-6 15,0-3-20-15,0-2-4 0,3 4-19 0,-1-6-17 16,3 0-6-16,-2-7-44 0,1-3-58 16,2-1-31-16,-2-6-39 0,3-2 9 0,1-6-203 15,0 0 24-15,0 0-297 0,5 3 35 0,-3-5 29 16,0-1 52-16,0-1 33 0,6-8 25 16,1-1 40-16,3 1 40 0,5-5 31 0,3 2-23 15,0-2 10-15</inkml:trace>
  <inkml:trace contextRef="#ctx0" brushRef="#br0" timeOffset="104199.34">15558 10510 1319 0,'10'-3'405'16,"-3"3"-9"-16,0 3-15 0,0 1-28 0,0 10-26 15,-1 6-12-15,-4 7-15 0,-2 8-11 16,0-17-27-16,0 11-17 0,-18 41-25 0,7-28-33 15,0 3-21-15,-1-5-11 0,1 0-45 16,0 1-31-16,-2-4-53 0,2-5-62 0,1-1 3 16,1-6-144-16,-2-1-60 0,-1-3-76 0,2 0 27 15,1-11-272-15,3-3 82 0,-2-5 24 16,8-2 18-16,-7 0 53 0,-15-11 13 0,6-1 34 16,-4-3 17-16,-3 1 27 0,-3-6-10 0</inkml:trace>
  <inkml:trace contextRef="#ctx0" brushRef="#br0" timeOffset="104984.97">9677 9832 732 0,'-3'-17'230'16,"-2"1"-17"-16,2 6-5 0,1 5-19 0,-1-3-19 16,2 4-12-16,-1 0-10 0,0 4 21 15,-2 1-3-15,-4 13 10 0,-2 4 3 0,0 4-20 16,-1 6 49-16,-2 7-1 0,0 8 4 16,-4 8 8-16,-1 6-9 0,-3 9-10 0,0 4 4 15,1 7-12-15,-1 9-29 0,0 1 2 16,1 8-30-16,2-2-6 0,1 1-19 15,2 0 3-15,0 1-31 0,4-4-1 0,2-3-13 16,1-5-11-16,0-5 1 0,1-8-4 0,2-7-12 16,0-8-17-16,-2-5-18 0,2-4-36 15,2-9 0-15,-2-2-20 0,2-6-33 0,-1-5 10 16,-1-7-94-16,2-7-40 0,-1-4-9 0,3-6-34 16,2-3-15-16,-1 1 27 0,2-5-142 0,4-10-101 15,0-4 28-15,1-2 30 0,2-3 29 16,2 2 27-16,-1-1 22 0,1-2 24 0,-1-2 14 15,6 0 15-15</inkml:trace>
  <inkml:trace contextRef="#ctx0" brushRef="#br0" timeOffset="105834.51">9798 9855 573 0,'0'-5'236'0,"0"1"-29"0,-2-1-28 15,1 1-10-15,-1 0-19 0,1 1-6 0,-2-1-9 16,3 1 8-16,-2-1-11 0,1 2-5 0,0 0-20 16,0 0-9-16,1-1-5 0,-1 1 13 15,0 0-7-15,1 0-24 0,0-1 19 0,0 3-7 16,0 0 5-16,4 0 17 0,1 0 26 0,-2 0-45 15,4 2 10-15,10 1-11 0,-5-3 39 16,7 0-9-16,6 0-26 0,4 0-20 16,4 0 7-16,5 0 1 0,3 0-14 0,4 0-20 15,5 0 10-15,5 0-3 0,3 0-4 0,4 0-25 16,2 0 20-16,2 0 9 0,5 0-21 16,80 12-13-16,-67-10 14 0,4-2-6 0,4 6-3 15,1-1 4-15,2-1-6 0,1 1-11 0,3 2 10 16,0 1-4-16,0 1-3 0,5 0-9 15,0 0 6-15,4 2 4 0,-1-1-20 0,4 0 19 16,-1 1-12-16,1 1 13 0,2-1-16 0,3 0-10 16,2 1 12-16,-3 0 1 0,0 0-5 0,0-1 19 15,1 0-18-15,-3 1 0 0,2 0 8 16,-2-3 3-16,0 2-1 0,-2 0-7 0,0-1 4 16,0-2 2-16,0 2-9 0,0-1 5 0,1 1 6 15,-2 0-6-15,0-1 1 0,1 1-4 16,-4 2-19-16,0-3-6 0,2 1 10 15,1 2-4-15,3-3 1 0,-6 3 3 0,-1-2 1 16,-1-1 0-16,-4-2-26 0,-3 4-17 0,0-3 2 16,-1 0 22-16,-1 0 6 0,-2-2 12 0,-2 1-10 15,-2 0-2-15,-2 0 3 0,2-2 2 16,-6 3-5-16,-3-1 17 0,-5 0-18 0,1-1 25 16,-4 0-11-16,-3-1-2 0,-6 1-9 0,-5 0 18 15,-3-1 2-15,-8 0 0 0,-4-1 16 16,-4-1-30-16,-7 1 18 0,0 0 8 15,-5-3-6-15,-4 1-11 0,-1-2 9 0,-3 0-1 16,-7 0 1-16,-13 0-13 0,10 0 3 0,-3 0 1 16,-7 0-38-16,8 0-9 0,-8 0-7 15,0 0-10-15,11-4-35 0,-13 4-15 0,0 0-25 16,-1 0-35-16,-1 2 18 0,0-2-194 0,-1 2-61 16,-11 4 30-16,3-5 25 0,-8 0 7 15,-3-1 47-15,11 0 9 0,-10 0 19 0</inkml:trace>
  <inkml:trace contextRef="#ctx0" brushRef="#br0" timeOffset="106944.01">3147 10382 817 0,'0'0'250'0,"0"0"-48"0,0 0-12 16,0 0-8-16,0 0-9 0,0 0 21 0,0 0 2 16,-1 8-9-16,-7 13-4 0,-2 4 6 15,0 0-21-15,0 4 3 0,1 6 0 0,-2 3-19 16,-3 3-16-16,0-2-12 0,0 2-17 0,1-2-8 15,2-1-1-15,-1-2-29 0,3-2-2 16,0-5-14-16,1-2-22 0,3 0-2 0,2-4-59 16,2-5-39-16,1-18-61 0,0 9-72 0,13 2 17 15,-2-10-273-15,7-5 5 0,3-3 31 16,6-3 40-16,-2 1 16 0,5-2 49 0,0 0 36 16,1 1 6-16</inkml:trace>
  <inkml:trace contextRef="#ctx0" brushRef="#br0" timeOffset="107479.94">3760 10611 793 0,'-3'-12'310'15,"-1"-2"-33"-15,-1 4-21 0,1 3-22 0,0 1-6 16,0 0-14-16,0 1-34 0,-1 3-9 15,1-1-23-15,-2 0 11 0,1 2-17 0,-1-2-26 16,0 3-10-16,0 0 21 0,6 0-1 16,-13 0 4-16,-15 12-32 0,12-3 9 0,-2 2 1 15,2 3-4-15,-1 3 1 0,2 4-6 16,0 0-3-16,3 0-3 0,0 3-7 0,0 0 1 16,1 0-9-16,2 1-4 0,1 0-5 0,2 1 1 15,1 0-21-15,2-2 10 0,3-14-18 16,0 7 2-16,13 18-3 0,-1-17-4 0,1-6 1 15,2-2-5-15,4-3 1 0,3-4-9 0,2-2-1 16,-10-1 9-16,7 0-15 0,25-16 10 0,-21 4-5 16,2 0-8-16,-1-4-1 0,0-5-13 15,-2 0-7-15,1-4-10 0,-2-2 5 16,-3 1-6-16,-3-3 10 0,0 1-12 0,-4 0 10 16,-1 2-1-16,-6-3 1 0,0 3-15 0,-3 3 11 15,-3 13-5-15,0-4 14 0,-14-15-1 16,3 18 2-16,-2 1-10 0,-3 4 3 0,1 1 11 15,-1 1-10-15,-1 3-3 0,-2 1 21 0,12 0-12 16,-7 0-8-16,-2 0 6 0,-20 13-7 16,16-5-14-16,2-1-15 0,1 1-23 0,2 2 7 15,2 1-20-15,0-2-25 0,2 1-1 16,3 0-24-16,1 0-13 0,3-3-16 0,0 0-34 16,4 1-47-16,0 0 20 0,0-8-258 0,0 0 30 15,0 8 36-15,19 9 13 0,-8-7 40 16,5 0 43-16,2-4 23 0,6-3 12 0,-1-3-6 15</inkml:trace>
  <inkml:trace contextRef="#ctx0" brushRef="#br0" timeOffset="107945.7">4379 10599 543 0,'-2'-2'349'0,"-1"-3"-38"0,-1 2-17 16,-1 0-29-16,-1 0-22 0,-1 2 11 15,1-1-52-15,-1 2-24 0,-2 0 36 0,-6 0-18 16,-15 12-15-16,13-2-9 0,-1 2 2 0,4 5-18 16,0 5-3-16,2-1-9 0,2 3-11 15,3 0-1-15,3 1-13 0,2 0-26 0,2 0 5 16,0-15-20-16,0 5 4 0,19 19-11 0,-8-16-4 15,4-6 0-15,5-1-9 0,2-5-9 16,5-2 0-16,1 0-10 0,-14-4-7 0,10 0 7 16,28-10-8-16,-25 2 0 0,0-3-12 0,0 0 10 15,-3-6-9-15,-2-1-10 0,-3 0-12 16,-2-3 4-16,-2 0-3 0,-2-4-11 0,-3-1 3 16,-3 2 2-16,-3 0-6 0,-4 11-3 0,0-3 10 15,-13-15-3-15,0 17-13 0,-4 1 4 16,-4 5 8-16,0 2 1 0,-5 1 2 0,0-1-11 15,-2 6-16-15,14 0-2 0,-6 0-2 16,-29 11-12-16,23-5 5 0,1 2-65 0,2 2-13 16,2 2-26-16,3 2-22 0,1-1-48 0,3 0-10 15,4 0 19-15,3-1-239 0,6-3-1 16,1-9 45-16,0 8 1 0,12 4 46 0,1-4-7 16,4-3 75-16,6 1-6 0,6-2 19 0</inkml:trace>
  <inkml:trace contextRef="#ctx0" brushRef="#br0" timeOffset="108333.73">4827 10647 742 0,'0'-3'351'16,"-1"-1"-26"-16,-1 3-36 0,0-1-11 0,0 1-23 16,-2 1-38-16,0 0-8 0,-2 1-24 0,1 1 24 15,-7 6-21-15,-1 2-19 0,1 5-12 0,2 5 8 16,0 2-9-16,4 3-13 0,3 1 6 15,2-1-15-15,1-11 4 0,0 4-14 0,13 24-5 16,-2-21-20-16,1-2-4 0,4-4-13 16,2 2-2-16,6-9-4 0,3-2-6 0,0-4-8 15,-12-2-9-15,8 0-7 0,32-16 1 0,-25 6-6 16,0-4-12-16,0-1 7 0,-5-5-11 16,2-1 1-16,-2 0-4 0,-2-4-14 0,-2-2-3 15,-5 4-6-15,-2-1-5 0,-4-2-3 0,-2-2-4 16,-3 3-10-16,-5 15-1 0,0-5 9 15,-14-17-7-15,1 19 9 0,-4 1-14 0,-4 5 9 16,0 2-26-16,-5 3 6 0,12 2-36 0,-7 0 6 16,-30 14-46-16,24-7 17 0,3 3-26 0,2 0-49 15,-1 2-16-15,0 0-17 0,5 1-50 16,1-4 23-16,6 0-245 0,6-1 28 0,2-1 32 16,2-3 16-16,1-4 36 0,0 0 35 15,27 10 29-15,0-7 5 0,8-3 0 0</inkml:trace>
  <inkml:trace contextRef="#ctx0" brushRef="#br0" timeOffset="108625.01">5684 10478 412 0,'4'-8'457'0,"1"-1"-68"0,-3 5-49 15,0 1-44-15,-2-2 3 0,-1 3-17 0,1 2-5 16,-1 2-23-16,-1 3-25 0,-4 7-3 15,0 6-7-15,-3 5-12 0,2 1-5 0,-5 3 8 16,1 5-7-16,-1 4-22 0,-2-1 6 0,0 2-22 16,-2-3-25-16,2 1-18 0,-2-2 5 0,3-1-25 15,0-3-13-15,2 0-14 0,0-5-32 16,2 0-44-16,0-5-54 0,2-1-22 0,5-7 7 16,-1-4-169-16,3-7-77 0,0 0 28 15,12 1-273-15,-5-3 61 0,7-4 38 0,3-2 27 16,2 1 39-16,-1-2 15 0,7 2 49 0,0-1 15 15,2 0 36-15,3 1 1 0,0 3-6 16</inkml:trace>
  <inkml:trace contextRef="#ctx0" brushRef="#br0" timeOffset="108910.31">6236 10589 658 0,'10'-13'414'0,"-1"2"-36"15,-1 0-49-15,-4 5 13 0,1 0-27 0,-2 3-40 16,-1 0-30-16,1 3-12 0,-2 1-14 0,-1 2 11 16,-2 3-4-16,0 11-11 0,2-6-2 0,-11 26-5 15,1-9-1-15,1 2-9 0,-4 2-20 16,0 2-25-16,-3-1 8 0,2-1-39 0,-1 3 1 16,-1-5-24-16,1 2-2 0,2-3-9 0,1-1-25 15,0-6-40-15,1 0-34 0,1-2-63 16,1-6-53-16,3 1 13 0,2-8-117 0,1-4-90 15,3-1 27-15,0-2-278 0,4-2 45 16,-1-1 56-16,1 0 28 0,8-6 46 0,2-1 15 16,9-1 44-16,0 0 6 0,3 2 15 15,4 2 15-15,3-1 24 0</inkml:trace>
  <inkml:trace contextRef="#ctx0" brushRef="#br0" timeOffset="109387.09">6821 10630 919 0,'1'-7'333'15,"-1"-1"-5"-15,-2 4-42 0,-1 0-35 0,0 1-31 16,1 1 41-16,-1 2-16 0,-1 2-8 16,1 0-20-16,-2 1-20 0,-5 9 7 0,-2 3-3 15,2 2-3-15,-3 2 2 0,2 5-19 0,1 0 5 16,-4-1-13-16,5 1-14 0,0-1-8 0,-1 2-9 15,4 0-28-15,1 0-13 0,2-2 12 16,3-14-17-16,0 5-4 0,0 1-31 0,14 14 19 16,-3-18-18-16,2-2 1 0,5-5-5 15,3-2-10-15,-9-2-8 0,6 0 0 0,29-10-1 16,-19 3 1-16,1-2-17 0,-4 0-3 0,-2-1 6 16,2-2-2-16,-2-2-25 0,1-2 14 15,-4 0 4-15,-2-2-9 0,-2 1 8 16,-4-2-19-16,1-3 9 0,-3-1 2 0,-4 1-11 15,-4 2 9-15,-2 8-11 0,0-3-6 0,-13-16 7 16,3 14 5-16,-5 3-15 0,-1 2 21 16,-2 2-20-16,-4 4 16 0,-1 0-15 0,-4 0 3 15,3 4-5-15,9 2-2 0,-6 0-20 0,-5 0-10 16,-25 16 2-16,24-6-25 0,4 1-6 16,0 1-35-16,1 1-23 0,1 4 14 0,4-3-117 15,-1 2-21-15,1 1-44 0,10-2 27 0,-2-1-234 16,6-1-15-16,3-13 65 0,0 7-10 15,16 12 57-15,1-12 28 0,4 2 26 0,7-1 37 16,1-3-4-16,8-3 42 0,3 2-1 16</inkml:trace>
  <inkml:trace contextRef="#ctx0" brushRef="#br0" timeOffset="109705.46">7528 10623 345 0,'10'-12'370'0,"1"0"-19"0,-6 2-40 0,0 3-2 16,3-4-38-16,0 3 26 0,-2 1 18 0,-1 2-13 15,-2 1-31-15,-1 1-29 0,0 1-26 0,0 2-21 16,-2 0 17-16,0 0-2 0,-1 14-3 16,-3 8 1-16,-3 5-15 0,-1 0 20 0,-2 5-8 15,-1 2-18-15,-2-2-13 0,3 5-20 0,-3-4-9 16,-2 4-17-16,3-5-12 0,-1 0-13 0,4-5-11 15,-2 0-18-15,2 0-26 0,2-3-28 0,-1-3-52 16,3-7-28-16,1-4-63 0,4-10 10 16,0 6-161-16,0-6-68 0,9 7 30 0,-2-7-273 15,12-6 35-15,0-1 53 0,1-1 31 16,0-5 41-16,5 2 29 0,-5-5 42 0,3 2-26 16,6-3 55-16,0 0 32 0,7 1-11 0,4-2 14 15</inkml:trace>
  <inkml:trace contextRef="#ctx0" brushRef="#br0" timeOffset="109921.54">8109 10712 317 0,'21'-15'581'0,"-1"2"-72"16,-3 1-36-16,1 0-64 0,-9 6-51 15,-2 5-6-15,-7 1-16 0,0 0 9 0,-1 28-6 16,-6-2-14-16,-3 2-34 0,-5 4 13 0,1 3-30 16,-4-1-15-16,-1 3-37 0,1 0-8 0,-1-3-34 15,0 2-6-15,2-3-31 0,0-2-11 16,4-3-14-16,1-2-121 0,0-5-61 0,0 0-67 15,3-2 14-15,2-6-204 0,5-5 30 0,2-1-338 16,0-7 37-16,0 0 49 0,15 10 61 16,-10-7 36-16,1-3 14 0,-1 0 36 0,1 1 16 15,12 1 60-15,-11-2 36 0,7 0 24 16,3 0-57-16</inkml:trace>
  <inkml:trace contextRef="#ctx0" brushRef="#br0" timeOffset="115301.97">11018 8944 754 0,'0'-14'394'15,"13"14"-70"-15,-13 0-41 0,0 0 4 0,0 0-35 16,0 0 30-16,0 0-15 0,20 3 0 0,-24 23-19 16,4-12-12-16,-8 30-14 0,4-15-37 15,0 2-4-15,0 0-15 0,-2 1-15 0,-1 0-22 0,1-3-5 16,0 2-20-16,2-3-3 0,-1-1-13 15,-1 3-27-15,1-1-50 0,0-5-55 0,0 0 4 16,-1-4-128-16,4-1-57 0,1-4 21 0,-3-1-273 16,4-14-18-16,0 10 47 0,0-3 30 15,0-7 24-15,-11 14 10 0,8-9 54 16,-2-3 31-16,1 1 15 0,-1 0-46 0</inkml:trace>
  <inkml:trace contextRef="#ctx0" brushRef="#br0" timeOffset="116481.63">10144 11218 625 0,'0'0'310'0,"0"-13"-30"0,0 13-36 16,0 0-15-16,0 0 0 0,0 0-17 0,0-12-24 16,22-3 4-16,-22 13-17 0,2-1-7 15,-1 1-18-15,0 0 24 0,0 1 1 0,0 0-15 16,0-1-1-16,0 1-13 0,-1 0 1 15,1-1-12-15,-1 1 7 0,1-2-21 0,0 2-3 16,0 1-6-16,-2-1-10 0,3 1-19 0,-2-1 1 16,0 0-10-16,0 1-5 0,0 0-8 15,0 0-15-15,0 0 2 0,0 0-11 0,1 1-6 16,-2 4 6-16,1 0 5 0,-1 2 4 0,1 11 10 16,0-5-4-16,0 6 15 0,-14 29 1 15,7-20-4-15,-3 1-5 0,-1 2 20 0,0 1-18 16,-1 1-10-16,0-1 9 0,-2-1-18 0,-1-2 8 15,3-4-1-15,2 1-13 0,-1-2 3 16,1 1-14-16,1-3 4 0,0-1 6 0,2-3-15 16,1-4-10-16,1-3-9 0,3-4-21 15,0-2-36-15,-1 0-28 0,3-5-46 0,0 0 13 16,3 0-120-16,-1-1-44 0,2-2-23 16,1 0 27-16,6-5-234 0,1-1-30 0,4-1 65 15,0 0 24-15,0 1 50 0,2 2 25 0,1 0 14 16,0 0 29-16,-2 1 28 0,5 2 2 15,1 1 23-15</inkml:trace>
  <inkml:trace contextRef="#ctx0" brushRef="#br0" timeOffset="117064.69">10698 11359 464 0,'10'-12'250'15,"-3"1"-13"-15,-3 2 6 0,-1 0 3 0,-1 2-15 16,0 0 1-16,-1 1 0 0,0 1-18 0,-1 1-26 16,0-1-5-16,0 5-14 0,0 0-15 15,0 0-16-15,0-8-25 0,0 8-12 16,-11-15 29-16,8 12 8 0,-1 0-33 0,0 1 9 15,0 1-27-15,-2 0 9 0,0 1-5 0,1 1-8 16,-2-1-11-16,-14 17 6 0,8-4-3 0,1-1 13 16,-1 4-17-16,0 1 3 0,2 2 1 15,0-1 0-15,0 3-10 0,4-1 6 0,1 1-16 16,-1-3 0-16,4 3-3 0,-1 0 0 16,4-10-12-16,0 3 6 0,0 3-8 0,12 17 1 15,-4-19 0-15,3 0 3 0,3-6-19 0,0 1 4 16,4-2 3-16,1-4-2 0,0-2-2 0,-12-2-3 15,8 0-13-15,4 0 11 0,20-17-10 16,-18 7-1-16,-3-3 6 0,2-3-4 0,-2 0 5 16,0-2-1-16,-1 0-16 0,-3-5 7 15,-1 2 5-15,-1-1-8 0,-1 1-5 0,-4 1 6 16,-1 0-2-16,-2 2-4 0,-3 5-11 0,-1 13 12 16,0-12-4-16,0 2-3 0,-19-12 11 15,9 16-18-15,-3 0 5 0,-2 1 9 0,2 3-14 16,3 0-1-16,-2 1-27 0,12 1 6 15,-11 0-12-15,-2 0-8 0,-1 0-29 0,-12 12 7 16,17-7-66-16,-3 3-17 0,2-3-30 0,1 0-40 16,4-3-41-16,1 3 25 0,2-2-258 0,1 1 29 15,1-4 61-15,0 0 2 0,0 0 24 16,0 5 70-16,28 9-2 0,-5-8 38 0,1-1-1 16,6-1-13-16</inkml:trace>
  <inkml:trace contextRef="#ctx0" brushRef="#br0" timeOffset="117578.68">11371 11313 504 0,'0'-5'322'0,"0"1"-17"0,0-2-28 15,0 2-12-15,0 2-33 0,-1-3 16 0,1 3-14 16,1-1-32-16,-2 0-24 0,1 1-19 15,-3 0-17-15,0 2 26 0,0 0-30 0,0 2 13 16,-2 2-8-16,-7 4 8 0,-1 4-11 0,1 4 4 16,-2-3-7-16,1 7-3 0,0-2-6 15,2 2 0-15,1 2-1 0,0-2-13 0,2 5-15 16,2-4-2-16,1 0-9 0,2 0-12 16,2 0 5-16,1-13-6 0,0 5-5 0,0 2-9 15,14 14-7-15,-7-16-1 0,4-3-1 0,-1-2-11 16,5 0-3-16,0-4 0 0,3-1 1 15,-4-3-13-15,-5 0-3 0,3 0-7 0,18-12 7 16,-15 4-4-16,0-1 6 0,-1-2-15 0,1-1 10 16,-3-2-14-16,0-2 3 0,-5-1-5 15,0-3 17-15,2 0-8 0,-4 0 4 0,-1 0-15 16,0 0-2-16,-3-1 0 0,-1 13 10 0,0 0-14 16,0-1 8-16,-13-12 4 0,5 8-11 15,0 2 9-15,-3 2-8 0,-2 0-5 0,0 4 17 16,1 0-15-16,-5 3-1 0,-1-2-19 15,1 4-6-15,-1-1-13 0,-2 1-19 16,11 0-35-16,-6 0-2 0,-2 0-16 0,-14 11 11 16,17-8-92-16,-1 1-27 0,4 0-37 0,5 0 25 15,0-2-217-15,1 1-56 0,3 0 13 16,2-2 67-16,0 3 21 0,2-4 30 16,2 4 37-16,1-1 9 0,16 5 30 0,8-1 18 15,-1 0 1-15</inkml:trace>
  <inkml:trace contextRef="#ctx0" brushRef="#br0" timeOffset="118324.22">11981 11361 509 0,'3'-5'365'0,"-1"0"-40"0,-1-2-18 16,0 2-44-16,-1-1 19 0,1 1-22 0,-1-1-30 15,0 2-17-15,0-1 1 0,0 5-7 16,0 0-42-16,0 0-7 0,0-7 1 0,0 7-8 16,-13-9-23-16,8 9-2 0,0 1-10 15,-8 6 3-15,-1 1-16 0,2 2 13 0,-3 4-2 0,3 4 4 16,-2 3 0-16,1 1-6 0,0 1 10 16,2-1-24-16,1 2 3 0,3 1-13 15,1 0 8-15,3-2-26 0,3-10-4 0,0 3-8 16,12 19 13-16,-1-17-28 0,1-3 17 15,4-1-12-15,3-5-7 0,1-1-13 16,3-4 18-16,4-3-22 0,-13-1 3 0,5 0-1 16,29-12 1-16,-20 5-15 0,-4-5 7 0,1-2 8 15,-3-3-3-15,1 0-7 0,-2-4-10 16,0-1 4-16,-1-3-7 0,-2 1-12 0,-3 0 21 16,-3 0-4-16,-1-1-18 0,-6 1 17 0,-3 2-7 15,-2 12 0-15,0-5 1 0,-15-14-3 16,3 17 2-16,-4 3-20 0,-1-1 12 0,-8 5-26 15,3 1-2-15,-1 1-24 0,10 3-19 0,-4 0-19 16,-2 0-6-16,-1 0 10 0,-15 10-82 16,19-2-18-16,5-6-47 0,2 2-28 0,2-1-44 15,1 1 31-15,0 0-228 0,4-2 1 0,0 3 53 16,0-3 49-16,2 3 8 0,0-5 49 16,0 0 29-16,0 0 9 0,22 22 11 0,0-11 29 15</inkml:trace>
  <inkml:trace contextRef="#ctx0" brushRef="#br0" timeOffset="118719.78">12997 11263 296 0,'5'-3'408'16,"-1"-2"-40"-16,-1 5-37 0,0-3-24 0,0 1-40 16,-1 0 29-16,-1 1-36 0,1 1-33 0,-1 0-19 15,0 3 3-15,-2 1 8 0,0 2-12 0,-5 11 8 16,-2 6-1-16,-3 0-9 0,2 1 4 0,-3 2-10 16,1 4-10-16,1 1-14 0,-2-1 1 15,2 2-12-15,-1 1-29 0,1-2-7 0,0-5-24 16,1 1-10-16,-4-3 11 0,6 0-29 0,-1 0-3 15,0-2 3-15,3-4-2 0,0-1-15 16,1-4-22-16,2-1-30 0,0-3-28 16,0-2-20-16,1-4-19 0,0 3-22 0,0-4-43 15,1-2 9-15,0 3-120 0,0-3-41 0,0 0-28 16,0-5 27-16,2 2-263 0,-1-1 3 16,1 1 54-16,0-2 49 0,-2 1 19 0,9-8 63 15,-4 4 23-15,6-2-1 0,-4-1 39 16,6 4-34-16,2-1 69 0</inkml:trace>
  <inkml:trace contextRef="#ctx0" brushRef="#br0" timeOffset="126462.48">13520 11194 616 0,'14'0'289'0,"-14"0"-19"16,0 0-19-16,0-14 7 0,0 14-26 0,0 0 4 16,28-20-27-16,-26 17 11 0,0 2-68 0,-2 0 3 15,0 1-17-15,0 0 26 0,0 3 10 16,0 2-4-16,-5 10-14 0,-1 4 19 0,-1 2 2 16,-1 4-27-16,0 0 8 0,-2 0-23 15,2 0-2-15,0 1-9 0,1 2-15 0,-5-1-4 16,6 1-19-16,-1-2-4 0,0 1-17 0,0-1-5 15,3-3 3-15,0-2-3 0,2-2-11 16,2-4-14-16,-1-5-5 0,1-1-19 0,-2-2-19 16,2 1-30-16,0-4-51 0,0-4 8 15,0 0-107-15,0 0-71 0,0 0 25 0,13 11-308 16,-6-14 19-16,9-2 44 0,5-2 50 16,1-2 53-16,0 1-1 0,4-1 38 0,2 1 43 15,3 1 10-15,0 2-1 0,-1-2-2 16</inkml:trace>
  <inkml:trace contextRef="#ctx0" brushRef="#br0" timeOffset="126998.45">14287 11356 394 0,'1'-9'382'0,"-1"1"-50"0,2-1-41 16,-5 4-13-16,3 1-2 0,-1-2-32 0,0 1-20 16,1 5-23-16,0 0-17 0,0 0-24 0,-7-13-16 15,3 12 28-15,-1 1-28 0,1 1 17 16,-12 3 3-16,-2 6-4 0,0 2-15 0,-1 4-2 15,3 1 2-15,0 0-15 0,0 3 2 0,0 0-15 16,3-1 5-16,0 2-17 0,1-1-8 16,3 4-12-16,2 0-5 0,4 1 2 0,3-13-11 15,0 2-5-15,10 18-11 0,3-18 0 16,1-2-1-16,2-1-5 0,4-4-11 0,0-1 4 16,2-3-16-16,1-3 6 0,-11 0 1 0,5 0-3 15,23-15-5-15,-19 3 1 0,2 0-5 0,-1-5-14 16,-6 2-2-16,0-3-3 0,-1-4 3 15,-1-1-10-15,-1 1 12 0,-4-1-5 0,1-2-11 16,-4 1-3-16,-2 2 3 0,-4 12-4 16,0-4-1-16,-11-15-3 0,-3 14-7 0,2 2-1 15,-3 2-5-15,-2 4-10 0,-4 0-17 16,0 6-19-16,0-2 8 0,11 3 6 0,-7 0-84 16,-1 0-18-16,-19 13-22 0,20-9-38 15,3 1-36-15,3-1 26 0,2 2-267 0,6 0 31 16,0 0 32-16,4-1 39 0,-1-5-15 15,13 16 46-15,-1-6 41 0,7-2-20 0,0 4 43 16,4-3 41-16</inkml:trace>
  <inkml:trace contextRef="#ctx0" brushRef="#br0" timeOffset="127312.29">14880 11403 547 0,'5'-3'365'16,"-3"-1"-36"-16,3 1-3 0,-3-1-45 15,1 1-29-15,1 1-48 0,-2-1 8 0,0 3-23 16,-2 4 30-16,-2 1-5 0,-2 12 1 0,-3 2-1 16,-5 3 2-16,1 1-13 0,0 0-11 15,-4 4-27-15,-1-1-4 0,0 2-15 0,2-2-15 16,-1-1-10-16,2 0-13 0,-1 0-21 0,3-2-12 15,-1 3-8-15,3-7-38 0,1 1-34 16,3-1-52-16,-2-2 6 0,7-17-118 16,0 9-75-16,0 0-62 0,0-2 32 0,14 4-229 15,-8-9 25-15,1 0 28 0,-1-2 48 0,13-2 24 16,-10 2 26-16,20-10 23 0,-2 4 12 0,0-2 29 16,0 1-10-16</inkml:trace>
  <inkml:trace contextRef="#ctx0" brushRef="#br0" timeOffset="127577.08">15462 11568 670 0,'19'-17'414'0,"-1"5"15"16,-5 2-41-16,0 0-39 0,-5 5-41 0,-4 5-5 16,-4 0-1-16,2 7-15 0,-2 2-7 15,-6 12-8-15,-2 3-24 0,0 2-25 0,3 1 3 16,-4 4-28-16,-2-1-12 0,2 3-36 0,0 0 6 15,-1 2-26-15,4-4-7 0,-3 0-2 16,1-1-37-16,0-3-52 0,2-1-63 16,1 1-62-16,1-3 8 0,-3-3-148 0,3-3-79 15,-1-6 28-15,5-3-284 0,-5-1 49 0,3-4 48 16,0-2 35-16,-2 1 32 0,-1 0 52 16,-1-1 8-16,-13-2 23 0,6 3 22 0,-14-1 17 15,-2-1-47-15</inkml:trace>
  <inkml:trace contextRef="#ctx0" brushRef="#br0" timeOffset="129008.44">9217 12455 584 0,'0'0'221'0,"0"0"-18"0,0 0-12 15,0 0-13-15,0 0-4 0,0 0 8 16,0 0-20-16,0 0-10 0,0 0 13 0,0 0-20 16,0 0 0-16,0 0-15 0,0 13-20 0,0-13-9 15,0 0-14-15,0 0 5 0,0 0 12 0,0 0-20 16,0 0-24-16,0 0-6 0,0 0 7 16,0 0 23-16,0 0-33 0,0 0 38 0,13 16-25 15,-5-18-6-15,12 2-6 0,-10 0-14 0,6 0 21 16,3 0-21-16,2 0-5 0,2 0 22 15,1 0 15-15,3 0-12 0,1 0 0 0,1 0-10 16,4 0-7-16,1 0 14 0,0 0-13 16,1 0-2-16,40 7-12 0,-33-5 12 0,2 1 8 15,6 0-16-15,2 1-15 0,0-1 16 0,3 0-8 16,2 3-9-16,1-3 10 0,3 3-10 0,1 0 14 16,2 1-25-16,0-2 18 0,1 1-10 15,0-1 11-15,2 3-19 0,3-2 12 0,-1 1-9 16,4 1-15-16,-2 1 3 0,2-4 14 15,3 1 6-15,1 2 9 0,3-1-17 0,3-3-14 16,-3-1 10-16,3 2 7 0,-1-1-2 0,1-1 0 16,-1 2 1-16,4-2 2 0,2 1-5 15,-1-1-10-15,3-1 6 0,-1 0-13 16,-1 0 20-16,-2 1-10 0,-1 1 5 0,0-1 2 16,-1 0-13-16,1 0 10 0,2 1 11 0,0 1-14 15,1-2 2-15,-2 2 9 0,4-1-22 16,-4 1 15-16,1-1 0 0,-3 2 8 0,-2-2-12 15,2 0 4-15,-2-2 6 0,1 3-1 16,-1-1-17-16,1 1-10 0,0 0 9 0,1 0 19 16,1 1-23-16,2 2 3 0,1 0 1 0,0 1 14 15,-2-1 5-15,1 1-8 0,-4 2-6 0,2-2 10 16,-3 3-5-16,-1-3-15 0,-1 1 19 16,-3 3 3-16,-1-2-10 0,3 1-1 0,-3 1 10 15,1-1-1-15,-3 0-3 0,0 0 3 0,-2 2 4 16,-1-3-16-16,-3-1 8 0,-3 1 4 15,-4-2 5-15,0-1 7 0,-5-1-12 0,0-2-3 16,-3 2 19-16,-1 0-11 0,-2-4-4 0,-3 1 9 16,-2-2-7-16,0 1-3 0,-5 0 3 0,1-1 24 15,-7 0-4-15,-1-1 2 0,-1 2 6 16,-3-3 12-16,-4 1-2 0,-4-1-8 16,-6 0 9-16,-4 0-11 0,-2 1 7 0,-2-1-4 15,-1 0-17-15,-1 0-8 0,-1 0 9 0,-4 0-9 16,0 0-3-16,0 0 2 0,10 0-14 0,-10 0 7 15,6 0-2-15,-6 0 2 0,7 0 0 0,7 10-3 16,-8-6 5-16,-1-2-2 0,-1 1-8 16,2 0 13-16,0-1-4 0,-2 0-7 0,0 1 13 15,-1-1-18-15,1 0 10 0,0-2 2 16,-1 1-7-16,-1 1 3 0,-2-2-12 0,0 0-27 16,0-4-31-16,-1 1-45 0,-3 0 11 0,2 0-124 15,-2-1-37-15,2 1 24 0,-7-6-345 16,-3-3 39-16,3 3 69 0,-5-1 37 15,-1-1 35-15,2 0 31 0,-3 1 45 0,3-2 0 16,-4 0 25-16,1 2 4 0,1-2-28 0</inkml:trace>
  <inkml:trace contextRef="#ctx0" brushRef="#br0" timeOffset="130411.94">16437 12126 480 0,'0'0'432'0,"0"0"-53"0,0 0-52 0,14 0-2 16,0 14 0-16,-14-4-25 0,0 7-31 16,0 3-20-16,0 2-25 0,-13 29-9 0,8-26-33 15,1 0-19-15,1-1-24 0,-2-2-11 16,3 0-22-16,2-3-13 0,0-2-59 0,-2-5-4 15,2-1-96-15,0-4-62 0,0-7-69 0,0 0 19 16,0 0-304-16,6 9 23 0,-6-11 34 16,0 0 49-16,0-3 13 0,-2 2 9 0,-2-12 74 15,-2 1-13-15,-1 3-28 0</inkml:trace>
  <inkml:trace contextRef="#ctx0" brushRef="#br0" timeOffset="130600.94">16242 12272 760 0,'2'-2'370'0,"1"-1"-18"0,1 3-43 16,6 0-26-16,9 0-45 0,-7 0-27 0,6 0-25 15,6 0-31-15,4 0 9 0,32 13-16 16,-26-9-17-16,2 3-79 0,-3-2-27 0,-2-1-52 16,1 0-68-16,-1 0-70 0,-2 0 16 0,-1-1-264 15,-3 0-3-15,-1 1 60 0,-3-1 25 16,-3-2 29-16,-6-1-24 0,-2 0 35 0</inkml:trace>
  <inkml:trace contextRef="#ctx0" brushRef="#br0" timeOffset="131040.12">16752 12104 620 0,'-16'-17'337'15,"-1"-2"-55"-15,1 5 1 0,-4-1-35 16,2 1-11-16,-5 1-32 0,3 2 1 0,-4 4-12 15,1 1-22-15,-4 0-28 0,2 3 9 16,-2 3-18-16,14 0-13 0,-29 12-14 0,16-4 51 16,-2 3-20-16,2 2 10 0,-1 4-18 0,-2 1 4 15,4 3 7-15,-2 2-11 0,5 1-14 16,-3 5 1-16,-1 0-4 0,5 0-19 0,4 1 8 16,2 3-14-16,2-2-9 0,2-2-14 0,8-1 6 15,1 3-11-15,2-16-11 0,16 24 10 16,-3-16-23-16,2-3 2 0,6 1 3 0,4-4-3 15,6 0-5-15,1-6-3 0,5-3-15 16,-1-2 5-16,2-3-12 0,-18-3-16 0,9 0-8 16,41-13-10-16,-28 1-15 0,-1-3-6 0,-1-5-22 15,-2-3-3-15,0-4-10 0,-1-2 16 0,-1-1 4 16,-7-2 9-16,-2 0-16 0,-5 1 16 16,-4 2 14-16,-9 4-9 0,-5-4 5 0,-4 17 4 15,-13-20 15-15,-5 14-8 0,-4 3 0 16,-7 4 5-16,-3 1 9 0,-4 6 0 0,-2-1 1 15,-3 3-93-15,21 2-37 0,-9 0-61 0,-1 0 19 16,-1 0-303-16,-30 15 30 0,38-9 29 16,4-3 36-16,5 2-11 0,8-4 78 0,5 1 7 15,2 2 52-15,1-1 18 0,2-1-13 16</inkml:trace>
  <inkml:trace contextRef="#ctx0" brushRef="#br0" timeOffset="132640.4">15225 13296 385 0,'15'0'294'0,"-15"0"-36"16,0 0 8-16,0 0-22 0,0 0-27 0,23-13-19 15,-21 8 0-15,0 0-21 0,-2 0-4 16,2 1-5-16,-2-2-30 0,0 2-11 0,0 4 13 16,0 0-5-16,0-7-13 0,0 7-11 0,0-8-11 15,0 8-11-15,-13-12-18 0,8 10 2 16,-1 0-8-16,1 1 25 0,-3 1-7 15,1 0 11-15,-18 12-17 0,7-4 21 0,0 4-16 0,2 2 13 16,-4 1-12-16,6 2-2 0,-4 2-4 16,5 0 12-16,-1-2-14 0,5 3 5 15,-1 1 0-15,5-3-13 0,-2-2 1 0,7 6-12 16,0-16 5-16,0 5 7 0,14 11-5 0,-6-10-14 16,9-3 6-16,-9-3 3 0,11-2-12 0,2 0-5 15,0-1 1-15,-1-3-1 0,-9 0-4 16,19-11-5-16,-8 3-4 0,-2-3-8 0,1 0 5 15,-3-5-1-15,-1 0-5 0,-1-3-12 0,-2 0-5 16,2-3 4-16,-6 1 12 0,1 0-14 16,-1-3 8-16,-3 3-1 0,-3 3-5 15,-4 3-9-15,0 15 8 0,0-13-1 0,-19-13 2 16,11 14-4-16,-3 4-11 0,-1 0-6 0,-3 4-9 16,-1 0-20-16,1 3-17 0,-4-2-15 15,4 2-16-15,8 1 11 0,-2 0-111 0,-2 0-45 16,-5 0-35-16,-8 12 23 0,12-10-261 15,5 1-5-15,1-1 37 0,-1 1 51 0,2 0 23 16,-1-2 29-16,3 2 23 0,-1-3 29 0,-1 4 46 16,3-1 15-16</inkml:trace>
  <inkml:trace contextRef="#ctx0" brushRef="#br0" timeOffset="133328.28">14548 13246 577 0,'2'-7'299'0,"0"0"-29"0,0 0-21 0,-1 2-4 16,1 0-25-16,-2 0-1 0,0 0-29 15,0 1 3-15,0-1-5 0,0 5-28 0,0 0-3 16,0 0-14-16,0-7-17 0,-13-3 22 0,8 9-11 15,-1-1-8-15,1 5 3 0,-13-1-1 0,9-2 0 16,-18 12-7-16,6-1 11 0,-1 2 0 16,0 0-19-16,2 1 11 0,1 0-8 0,-1 2-4 15,0 1-11-15,0 1-8 0,4 2-7 16,2 1-7-16,3-4-5 0,0 0 3 0,7 0-12 16,1-3-3-16,3-2-3 0,0-5 2 15,0 1-19-15,18 12 1 0,-7-11-12 0,5-1 14 16,0-2-6-16,0-4 2 0,-8-2-23 0,7 0 16 15,4 0-7-15,-1 0 2 0,25-15-7 16,-24 7 0-16,3-1-11 0,-3-1 11 0,0-5-5 16,-1 0-17-16,-2-1 1 0,-1-1 5 0,-1 0-5 15,-4-2 1-15,1-1-5 0,-3 3 18 16,-1-4-21-16,-1 1 4 0,-1-1-3 0,-3 2 16 16,-2-1-6-16,0 10-8 0,0-5-2 0,0 1 10 15,0 0-27-15,0 2 24 0,-15-8-4 16,8 9-2-16,0 3-19 0,-6 1 0 0,-3 2-13 15,2 3-23-15,1 1-12 0,13 1-24 0,-14 0-14 16,-2 0 11-16,-13 17-74 0,14-9-42 16,2 1-27-16,2 1-37 0,0 4 24 0,1-4-180 15,5-3-83-15,1 1 46 0,2 0 9 16,0 0 46-16,2 0 35 0,-3-2 36 0,3-1 32 16,-1-1 8-16,0 1 10 0,-2 1-29 15</inkml:trace>
  <inkml:trace contextRef="#ctx0" brushRef="#br0" timeOffset="133978.02">13782 13145 386 0,'2'-5'348'15,"1"0"-24"-15,0 0-28 0,-2 1 1 0,1 0-62 16,-1 0-14-16,0 0-17 0,2 1 18 16,-1 1-26-16,-1-1-20 0,0 1-6 0,0-1-16 15,0 2-14-15,0 0-39 0,-2 1-11 16,-3 0 11-16,-1 2 15 0,1 1-21 0,-10 6 16 16,5 2 5-16,-4 5-8 0,0 1 7 15,-1 0-2-15,1 0 0 0,1 1-5 0,1 3 2 16,0-2-3-16,1 1-13 0,3-2-9 0,1-1-5 15,4 1-14-15,0-1 1 0,2-10 7 0,0 4-18 16,11 14 3-16,0-13-2 0,0-2-3 16,3-3-14-16,4-3 2 0,3-3-4 0,0-1-17 15,-9 0 3-15,4 0 10 0,28-16-19 0,-19 5 14 16,-3-1-7-16,1-2-7 0,0-3-13 16,-2-1 1-16,0-5-18 0,0-2 6 0,-2-1-11 15,-1-3 1-15,-1 1-5 0,-2 0 6 0,-4 0 5 16,1 3-7-16,-6-2 10 0,-2 1-16 0,-3 4 20 15,-1 13-6-15,0-4 6 0,-15-13-1 16,4 13-4-16,-2 4 6 0,-2 4-12 0,-1-3 18 16,-2 5-3-16,-1 2-27 0,11 1-12 0,-5 0-46 15,-1 0 9-15,-14 12-65 0,12-7-48 16,0 1-24-16,2 0-54 0,5 1 28 16,3 0-264-16,-2-1 25 0,4 0 34 0,-7 5 35 15,5-2 22-15,-4 1 48 0,4-3 21 0,3 2 33 16,-1-4 7-16,4 0-32 0</inkml:trace>
  <inkml:trace contextRef="#ctx0" brushRef="#br0" timeOffset="135630">13422 12909 679 0,'0'0'252'0,"0"-13"-11"0,0 13-16 0,14-37-14 16,-13 31 18-16,-1 6-24 0,0-8 1 0,0 8-15 15,0-10-16-15,0 5 5 0,0 5-23 16,0 0-23-16,0-9-7 0,0 9-12 0,-1-7-11 16,-1 7 30-16,-1 2 9 0,0 3-12 0,-5 13-7 15,-2 0 5-15,-2 5 5 0,-1 2-12 16,-1 2 10-16,0 1-1 0,-5 2-14 15,1 3-14-15,-1-1-12 0,0 2 0 0,2-5-8 16,-2 4-7-16,4-5-9 0,0-2-6 0,3 0-8 16,-1-6-2-16,5 1-21 0,0-5 16 15,0-2-8-15,4-4-11 0,-1-1-4 0,2-1-2 0,1-6-32 16,2 0-24-16,0-2-30 0,3 0-18 16,3 0 10-16,-4-2-92 0,2 0-20 0,1-1-31 15,-1 1-16-15,0-2-40 0,9-4 24 0,-2 0-151 16,-6-1-72-16,-1 4 40 0,-1 2 29 15,-2-1 47-15,-1 1 11 0,0 3-16 0,0 0 55 16,0 0 21-16,0 0 7 0</inkml:trace>
  <inkml:trace contextRef="#ctx0" brushRef="#br0" timeOffset="137206.54">12767 12982 403 0,'0'0'251'0,"0"0"-12"16,0-14-34-16,0 14 5 0,0 0-28 0,19-26-12 15,-19 23-3-15,-2-2-15 0,0 3 6 16,0-1-22-16,0 0 1 0,-2 2-38 0,1-2 26 16,0 1-12-16,-3 0-17 0,1 1-2 0,0 0 5 15,0 1-22-15,-1-1-1 0,1 3-8 0,5-2-4 16,-11 0 17-16,-12 9-22 0,8-1 5 16,1 5-7-16,0-2 17 0,1 4-17 0,1 1 14 15,1 1-27-15,-1 2 10 0,6 0-6 16,-2 2 17-16,0 1-12 0,4-3 5 0,3 0-2 15,1-10-19-15,0 4 1 0,0 2-1 0,12 14 7 16,-3-16-1-16,1-4-28 0,2 0 21 0,-2-6-10 16,8 2-8-16,-4-3 22 0,5-2 0 15,-10 0-20-15,22-10-14 0,-10 0 24 0,0-4-11 16,-1-1-6-16,0-1 1 0,-1-1 3 0,-4-3-7 16,1 3-22-16,-2-5 26 0,-1 3-5 0,-1-5-19 15,-4 0 19-15,-2 6-3 0,-4-2-16 16,-2 10 16-16,0-2-18 0,0-1 22 0,-18-12-12 15,6 14 6-15,-1 0 0 0,-4 0 3 0,3 6-26 16,-3 0 24-16,-1 1-19 0,-1 4 6 16,5-3 1-16,1 3-46 0,4 0-27 0,-2 0-14 15,-3 0-26-15,-11 15-26 0,12-10-62 0,8 2 19 16,-5-2-188-16,6-1-76 0,-1 0 25 16,-2 0 52-16,3-2 36 0,0 1-16 0,1 1 13 15,-2 0 63-15,-5 5-42 0</inkml:trace>
  <inkml:trace contextRef="#ctx0" brushRef="#br0" timeOffset="137901.45">11968 13021 431 0,'3'-5'293'0,"0"1"-20"0,0 0-18 0,0-2-22 15,-1 1-13-15,-1 0-8 0,0 0-6 16,0-2-1-16,0 2 8 0,-1-1-54 0,0 1 12 16,0 5-29-16,0 0 6 0,0-7-16 0,0 7-14 15,0-6-13-15,-14-5 24 0,10 10-30 0,-1-1-14 16,-1 4-15-16,-11 2 18 0,3 4 11 15,-3 2-15-15,3 3-10 0,-1 2 8 0,0 5 2 16,0-1-10-16,4-1-4 0,2 1-4 16,1 0-7-16,2 1-5 0,1-3 3 0,3 1-14 15,2-10-2-15,0 6-8 0,17 11 1 0,-7-15 6 16,2-1-8-16,4-6-10 0,-3-1 9 0,6-1-13 16,-9-1 0-16,6 0 5 0,19-17 1 0,-13 7-8 15,-2 0 9-15,0-3-10 0,-2-4 1 16,1-1-1-16,-1-1-6 0,-1 1 2 0,-1-3 0 15,-1-1-2-15,1-2 0 0,-3 2-1 0,0-3 6 16,-2 1-11-16,-2 2 5 0,-2 2-7 16,-4-1-3-16,-3 6 0 0,0 4 5 0,0 3-8 15,-12-9 1-15,3 5-2 0,-2 3 12 16,-6-1-8-16,4 2-5 0,-4 5 7 0,3 0 1 16,0 3-9-16,5 0-2 0,-7 0-18 0,0 0-37 15,-20 14 7-15,17-6-56 0,0-1-24 0,1 1-24 16,-1-2-25-16,5 1-13 0,1 1-41 15,-1 1 20-15,5-2-257 0,0-1 3 0,4 1 36 16,-1-3 58-16,3 2 21 0,-1 1 37 16,2-4 40-16,-9 9-16 0,4-2 21 0</inkml:trace>
  <inkml:trace contextRef="#ctx0" brushRef="#br0" timeOffset="139272.61">11365 12701 710 0,'0'0'249'0,"0"-13"-19"0,0 13-19 16,0 0-6-16,0 0-21 0,0 0-3 0,0 0 7 15,0 0-16-15,0 0-24 0,0-12-9 0,0 12-12 16,0 0 2-16,0 0-13 0,11-16-8 16,-12 15 2-16,0 0-1 0,0 1-13 0,-1 0 7 15,2 0-30-15,-1 1 1 0,-2 3-8 16,0 1 45-16,-5 10 10 0,-2 4-5 0,-3 5-6 15,1 0 10-15,-2 6 6 0,-4 2-5 0,1 2 0 16,-2 1-12-16,-3 2-13 0,2-1-3 16,1-1-7-16,0-1-12 0,0-2-16 0,4-4 5 15,0 0-7-15,4-4-5 0,0-1-13 0,-1-1 8 16,3-4-10-16,1-3 3 0,1-1-11 16,2-5 7-16,3-6-19 0,1 0-33 0,1-3-8 15,2-3-20-15,0 1-9 0,0-3-22 16,3 1 6-16,-2-1-37 0,1 1 8 0,5-7-16 15,-3 6 21-15,0-2-12 0,-2 1 5 0,-3 3-4 16,3-1 15-16,-3 2 18 0,0 0-6 16,1 1 14-16,0-1 15 0,-2 0-5 0,1 0 6 15,-1 2 6-15,0 0 6 0,0 0-1 16,0 0 10-16,0 0-3 0,0 0-3 0,0 0 18 16,0 0 5-16,0 0 25 0,0-7-2 0,0 7 21 15,0 0-14-15,0 0 9 0,0 0-17 0,0 0 26 16,0 0-2-16,0 0-29 0,0-6 19 15,0 6-2-15,0 0-2 0,0 0 8 0,0 0-6 16,0-6-2-16,0 6-3 0,0 0-9 16,0 0-2-16,0 0 19 0,0 0-1 0,0 0-37 15,0 0 9-15,9-11 8 0,-9 9-28 0,0 2 7 16,0-1 23-16,2 0-42 0,-3 0 8 0,1 1-11 16,1-3-11-16,1 2 12 0,-2 1-12 15,-3 0-4-15,4 0 3 0,-1 0-13 16,0-3-25-16,0 3-14 0,0-2-6 0,0 0-32 15,2 1 13-15,-2-2-128 0,-2 0-125 0,2 0-38 16,0 0 25-16,-2-1 39 0,1 0 25 16,-1 0 19-16,-1 1 31 0,0-2-12 0</inkml:trace>
  <inkml:trace contextRef="#ctx0" brushRef="#br0" timeOffset="140119.43">10763 12784 234 0,'-1'-1'220'16,"-1"-1"-19"-16,2 0-4 0,-2 2-4 0,2-2-12 15,-2 0-4-15,2 0-4 0,-1 1-3 0,1 1-23 16,0 0 0-16,0 0 3 0,0 0-2 0,-2-8-10 15,1 6 3-15,1 2 4 0,0-3 23 16,0 3-25-16,-1-1-16 0,1 0 34 0,-2-1 10 16,2 2-33-16,0-2 11 0,-1 0-19 0,0 2 2 15,0 0 0-15,0 0-30 0,1-1-5 16,2 1-3-16,-3 0-12 0,0 2-10 0,-1 3 14 16,-3 10 1-16,0-1 8 0,-2 5 3 15,1 4 4-15,-3 2-14 0,0-2-7 0,-1 6-1 16,1-2 13-16,-1 0-22 0,-3 2 9 15,4-3-23-15,0 1 5 0,-1-1-15 0,1-2 6 16,0 0-17-16,1-2 9 0,2-2-16 0,1-5 4 16,-1 0-6-16,3-5-23 0,1-2-6 15,0 1-20-15,-2-3-28 0,1-4-27 0,2-1-48 16,1-1 10-16,0 0-126 0,0-2-30 16,0-2-33-16,1 0 27 0,-1-1-141 0,-1 2-68 15,1-2 29-15,1 1 19 0,-2-1 42 0,-2 2 12 16,-1-2 45-16,1 3 10 0,-2 0 10 15,-6-6 30-15,1 4-4 0</inkml:trace>
  <inkml:trace contextRef="#ctx0" brushRef="#br0" timeOffset="140890.58">10177 12809 215 0,'2'-5'336'0,"-2"0"-55"0,0-1-34 16,-1 2-30-16,0-3-8 0,-1 1-13 0,0 2-3 15,0-3-11-15,-1 2-19 0,-1 0-23 0,1 1 0 16,-1 0-15-16,-8-5 7 0,3 4-24 0,1 1 13 15,-1 1 2-15,2 2-39 0,7 1 14 16,-13 0 9-16,-15 16-4 0,12-3-16 0,0 1 1 16,-3 2-10-16,2 1 15 0,1 3-11 0,-1 4 13 15,1 2 1-15,0 2-20 0,1 2 24 16,0 2-25-16,3-1-4 0,3 0 8 0,0-1-10 16,5-2-1-16,4 3-18 0,0-18 3 0,11 26-3 15,1-20-5-15,1-2-1 0,4-4 2 16,3-4-12-16,2-1-8 0,4-6 9 0,-13-2-3 15,7 0-10-15,28-18 5 0,-26 3-5 0,1-1-1 16,-1-3-5-16,-1-3 4 0,-2-4-4 16,1-1-1-16,-1-7-21 0,-4 3-3 0,-1-1 8 15,-1-2-14-15,-4 1 12 0,-1 4-15 16,-3-1 15-16,-2-1 1 0,-3 19-20 0,0-5-16 16,-20-17-21-16,7 24 5 0,-2 1-30 0,-3 7-10 15,6 2-22-15,-3 0-36 0,-4 0-27 16,-19 17-41-16,24-6 19 0,1-1-194 0,2 2-57 15,-1-2 35-15,4 2 29 0,3-3 13 16,3-1 2-16,2-8 51 0,0 0 17 0,0 7 21 16,0 1-6-16</inkml:trace>
  <inkml:trace contextRef="#ctx0" brushRef="#br0" timeOffset="172291.74">10510 13462 293 0,'0'-3'211'15,"0"0"-28"-15,-2 1-12 0,1-1-16 0,2 2-18 16,-2-2-10-16,-1 3-24 0,0-2-27 0,-1 2 12 15,-1-2 2-15,0 2-14 0,-3 1-14 0,2 0-6 16,-2 0-3-16,-7 5-6 0,-2 0-14 16,1 0-34-16,-1 2 1 0,3-1-210 0,-3 0-156 15,-4-2 61-15,0 2-10 0,1 0 7 16</inkml:trace>
  <inkml:trace contextRef="#ctx0" brushRef="#br0" timeOffset="189859.44">15161 13912 750 0,'0'0'242'0,"0"0"-26"16,0 0-20-16,0 0-12 0,0 0-31 0,0 0-20 15,14-12-10-15,-14 12-3 0,0 0-16 16,0 0-18-16,0 0-11 0,0 0-2 0,0 0 14 15,23-20-28-15,-21 20 7 0,-2 0-4 0,0 0 13 16,0 0 6-16,0 3-6 0,0-3-3 16,-2 2-5-16,2-1-7 0,-2 1 10 0,-2 0-15 15,2 2-15-15,-2-1 18 0,2 1 26 16,-2 0-33-16,-1 0 14 0,-3 6-2 0,-2 0-5 16,3-2-8-16,-3 1-10 0,0 2 24 0,1-1-24 15,5-2-26-15,-9 1 2 0,3 1 11 0,-1-2-8 16,-1 0-3-16,4 0-13 0,-4 0 19 15,1-1 20-15,-2 2-3 0,-2-1-3 0,1 1-23 16,0-4 0-16,0 2-2 0,-1 1-1 16,1-2-1-16,1 0 7 0,1-1-6 0,3-1-16 15,1-2 23-15,1 1-9 0,0-3-1 0,-2 2-1 16,3-1 12-16,-11 1 0 0,4 0-26 0,0-1 16 16,13-1-2-16,-9 0 0 0,0 0-1 15,0 0 23-15,2 0-6 0,-7 0 6 16,-14-11-16-16,19 7 8 0,-1 2-4 0,2 0 0 15,1 1-3-15,0-2-1 0,0 1-4 0,2 0 19 16,-1-1-6-16,2-1 6 0,-1 2-29 0,1-1 0 16,-4 0 4-16,-3-4 7 0,1 2 3 15,2 0-1-15,0-1-38 0,-3-2 3 0,-3 1 28 16,1-1 16-16,0 1 27 0,-1 0-17 0,3-2-4 16,1 3 3-16,-1-3-8 0,2 4 7 15,-4-2 8-15,2-1-26 0,1 2 19 0,1-4-21 16,-6 5-4-16,7 0 0 0,2 0 6 0,2 0-12 15,-1 3 10-15,1 0-1 0,1-1 2 16,1 1-8-16,0 1 16 0,-1-1-15 0,1 1 2 16,-2-1-11-16,2 0-5 0,-1 2 7 0,-1 0 15 15,-1-2-17-15,-1 2 7 0,-1 0-11 16,2 0 30-16,-1 0-8 0,1 0-10 0,5 0-9 16,0 0 26-16,-12 0-20 0,6 0 2 15,-1 0 10-15,-1 0-2 0,8 0-15 0,-10 0 2 16,2 0 3-16,1 0 7 0,0 0-22 0,-7 11 12 15,7-8 8-15,1-3 9 0,-8 6-16 0,3-2 7 16,3-2 0-16,0 0 4 0,2-1-2 0,1 1-23 16,-1 1-10-16,1-3 32 0,1 2-1 15,-5 0-6-15,-3 3-4 0,-2 1 31 0,1 1-7 16,0-4-38-16,0 3 17 0,2-1 13 16,-2 3-2-16,3-2-8 0,-1 2 2 0,1-3 12 15,2-1-12-15,1 1 19 0,2-2-19 0,1 2-17 16,-2-1 7-16,2 1 11 0,2-1 2 0,0 1-18 15,-2-2 28-15,2 2 5 0,0 1-11 16,0-2 11-16,1 3-23 0,-1-1 6 0,0-1-2 16,-3 11-7-16,3-7 10 0,0 0-1 0,1-1 2 15,-1-1-10-15,0 0 3 0,2-2 7 16,-2 0-2-16,2-1 9 0,0-4-25 0,0 0 24 16,0 0-8-16,0 5-25 0,0-5 23 0,0 0 7 15,0 7-16-15,0-7 29 0,0 0-11 16,0 0-6-16,0 6 11 0,0-6 10 0,0 0-16 15,0 0 6-15,0 7-3 0,0-7 6 16,0 0-19-16,0 0 5 0,0 0 6 0,0 5 0 0,0-5-6 16,0 0 0-16,0 0-8 0,0 0 2 15,0 0 14-15,0 0-10 0,-7 10-3 0,7-11 4 16,0 0 0-16,1-1 4 0,0 0 1 16,0 0-2-16,0-1 4 0,1 0-2 0,-1-2-5 15,1 2 8-15,0-1-13 0,0-1 1 0,-1 1 5 16,1 0-13-16,0-1 6 0,-1-2 11 15,3 2-7-15,0 0-4 0,1-7-4 0,1-1 23 16,-2 2-26-16,3 1 11 0,1-2-17 0,-2 3 7 16,-3 1-3-16,1 1 9 0,0 2-8 15,-2 0 6-15,0 1 0 0,-2 1 13 0,3 1 7 16,0-1-27-16,-2-1 23 0,0 2 1 16,1-1-20-16,-2 0 2 0,2 0 7 0,-2 1 1 15,2-2 3-15,-2 1-6 0,1-1 8 0,-1 0-23 16,0 0 12-16,0-1 7 0,0 5-6 15,0 0 8-15,0-7 2 0,0 1-5 0,0 6-7 16,0-9 13-16,0 9-3 0,0-7 0 16,0 7-8-16,0-9 6 0,0 3-10 0,-12-5-11 15,9 8 8-15,1-1 19 0,0 1-4 0,-2-2-19 16,1 3 9-16,-1-3 6 0,2 1-8 16,-2-1 15-16,0 2 0 0,0-2-13 0,0 0 18 15,0 0-12-15,-6-4 9 0,2 2-20 16,-6-3 11-16,3 2 0 0,1 2 8 0,4 0 8 15,-1 4-12-15,-1 0 0 0,1-1 4 0,1 1-22 16,0-1 20-16,-1 2 1 0,2-1-3 16,-10-2-6-16,4 4-1 0,2-4 6 15,0 3-1-15,0-1-16 0,1 2 8 0,0 0 22 16,1 0-17-16,7 0 1 0,-6 0-10 0,-3 0 8 16,2 0 4-16,-5 0-6 0,-12 10-4 0,13-8 15 15,2 0 3-15,0 1-4 0,2-2-22 16,0 1 24-16,1 0-10 0,2-1 1 0,-2 2 4 15,2-3 5-15,-1 3-9 0,2-3 12 16,-2 2-14-16,0-1-5 0,2 1 5 0,-1 0 9 16,-2-2-8-16,2 1 2 0,1 0 0 0,-2 0 9 15,0 1-18-15,2-2-4 0,-2 2 11 16,1-2 13-16,1 0-13 0,-1 3 4 0,0-3 1 16,1 0-13-16,-1 0 13 0,1 0 7 0,3 0-13 15,0 0 8-15,0 0-1 0,0 0-18 16,-8 0 20-16,8 0 2 0,0 0-7 0,-7 0 7 15,7 0-10-15,0 0 14 0,-7 0-1 16,7 0-16-16,-7 0 5 0,7 0-11 0,-7 0 12 16,7 0-16-16,-8 0 17 0,8 0 6 0,-8 0-11 15,1 0 15-15,-6 10-4 0,7-10-1 0,0 0-1 16,1 0 7-16,-3 1 1 0,2-1 4 16,1 0-25-16,5 0 17 0,-6 0-3 0,-1 0 9 15,7 0-26-15,-10 0 29 0,2 0-16 16,1 0 6-16,7 0-15 0,-9 0 12 0,9 0 9 15,-9 0-16-15,9 0-3 0,-8 0 14 16,8 0-10-16,-7 0 13 0,7 0-10 0,-8 0 1 16,8 0 2-16,-13-11-5 0,11 11-4 0,0-3 2 15,-1 3-9-15,1-2 18 0,-2 0-11 0,0 1-3 16,3-1 10-16,-3 0 3 0,1-1-7 16,0 1 0-16,2 2-5 0,-1-3 10 0,-1 1-11 15,0 0 9-15,1 1-4 0,0-1 0 0,-1 0-4 16,-1-1 11-16,1 2-6 0,0 0 8 0,2-1-4 15,-2-2 0-15,0 2-8 0,0 1-6 0,-1-1 10 16,0 0 4-16,-2 0 5 0,3-1-10 16,-3 0-7-16,1 0 13 0,-8-2-12 0,1 2-6 15,1-1 11-15,1 0-6 0,3 3 8 16,-1-2-8-16,2-1 10 0,0 3 4 0,1-1-12 16,0 0 13-16,0 0 1 0,1-1-18 0,2 3 12 15,-3-3 6-15,2 1-13 0,-1 0 14 0,0-1-11 16,1-1 1-16,-1 1 2 0,2 0 2 15,0-1-11-15,-2 0 7 0,1 0 2 0,0 0 6 16,2-1-2-16,-4 0 2 0,2-2-15 16,2 2 12-16,-4-9 2 0,0 6-4 0,2-1-1 15,1 2-10-15,-1 0 15 0,1 1-6 0,0-1-1 16,1 2-1-16,0-2 3 0,1 2 2 16,-2 0-1-16,-1 2 1 0,3-3 0 0,-1 0-9 15,0 2 9-15,0-1-9 0,1 1-3 16,-2-2 5-16,2 1-2 0,0 0 10 0,0 0-4 15,0 5-13-15,0 0 17 0,0-9 4 16,0 2-5-16,0 2-16 0,0 5 4 0,0-10 17 16,0 3-11-16,0 0-11 0,11-3 22 0,-10 5-5 15,-1 0-4-15,2 0 8 0,-2 3-7 16,2-3 3-16,-2 3-4 0,1-1 2 0,-1 1 3 16,1-1 4-16,0 0-14 0,-1 0 11 15,2 0-7-15,-1 1 17 0,-1 1-25 0,1-2 16 16,-1 1-10-16,0 0 0 0,0 1-2 15,0-1 10-15,1 1-7 0,-1 0-13 0,0 1 0 16,0 0 20-16,0 0-8 0,0 0 1 0,0 0 9 16,-1-3-8-16,1 3 0 0,-1-2-9 15,1 2-11-15,0 0-6 0,0 0-14 0,1-1 5 16,-1 1-73-16,0 0-20 0,1-1-8 0,1 0-10 16,1 0-30-16,-1 0-47 0,4-2 20 0,-2 0-261 15,-1 2 4-15,2-4 31 0,-3 3 15 16,1-2 20-16,-3 1 39 0,2 0 15 0,-2-2 38 15,0 1 5-15</inkml:trace>
  <inkml:trace contextRef="#ctx0" brushRef="#br0" timeOffset="193172.45">12663 13512 386 0,'0'0'163'16,"0"0"4"-16,14 0-12 0,-14 0-19 15,0 0-23-15,0 0 25 0,0 0-28 0,0 0 3 16,0 0-18-16,0 0 0 0,0 0-14 15,13 0 20-15,-13 0-2 0,0 0-9 0,0 0 9 16,0 0 8-16,0 0-13 0,0 0-9 16,20 6 7-16,-19-1-18 0,-1 1 4 0,1-1-1 15,-1 5-2-15,0 0-8 0,0 2 12 16,0-1-20-16,0-1-3 0,0 0 17 0,0-2-14 16,0 5 1-16,0 1 12 0,-13 14-17 0,10-16-6 15,1-4 14-15,-1-1 17 0,0 2-23 0,2-3 25 16,-3 1-10-16,-4 5-7 0,-3-3-33 15,1 1-2-15,-3-3 37 0,2 3-3 0,-2-3-7 16,-1 1-56-16,0 0 19 0,0 1 9 16,-1-2-4-16,-1-3-1 0,5 0-1 0,-1-1-5 15,3 0-14-15,0-2-15 0,-7 5 12 0,5-2 17 16,0-3 2-16,0 2-19 0,3-2-10 0,1 2-6 16,-2-3 27-16,2 1-23 0,2 1 2 0,-2 0 21 15,0-2-1-15,-1 3-9 0,-9-3-2 16,3 0 23-16,2 2-4 0,2-2-34 0,-2 1 22 15,5 0-16-15,7-1-1 0,-9 0 3 16,-8 0 11-16,0 0 0 0,0 0 1 0,-2 0 6 16,4 0-13-16,0 0 0 0,3 0 1 0,2 0 0 15,-1 0 0-15,2 0 2 0,2 0 9 16,0 0-27-16,-1 0 9 0,8 0 9 0,-9 0 3 16,0 0 0-16,0 0-1 0,2 0-4 15,0 0 9-15,0 0 0 0,-1 0-2 16,-4 0 6-16,-12-9-13 0,13 6-17 0,2 1 8 15,-1 0-6-15,4-1 18 0,0 2-13 16,0-2 2-16,0 0 18 0,1 1 0 0,1 1 22 16,-1-2-1-16,0-1-18 0,1 3 2 0,-8-7-3 15,7 1 5-15,-3 2-2 0,5 0-28 16,0 0 1-16,0 1 2 0,2 0 0 0,-2 0 38 16,1 1-3-16,-1-1-3 0,0 0-2 0,2 0-1 15,-3 1-2-15,2 0-22 0,-1-1-14 16,1 0 0-16,-2 1 36 0,0 0-14 0,0-1 1 15,-4-5 0-15,1 4-25 0,2 0 4 0,1 2 22 16,-2 1 3-16,3-1-2 0,0-1-3 16,1 3-7-16,-1-1 6 0,-1-1-3 0,-1 1-2 15,2 2 2-15,-4-1 0 0,-1 0-7 16,4 1 11-16,-1-1 0 0,-1 0-15 0,-3 1 1 16,3 0 30-16,1 0 3 0,-1 0-13 15,6 0-6-15,0 0 18 0,-11 0-3 0,3 0 0 16,1 0-17-16,0 0 10 0,7 0-12 0,-10 0 1 15,2 0-28-15,2 0 4 0,6 0 3 16,-10 0 17-16,2 0-4 0,0 0 1 0,1 0 0 16,7 0 12-16,-9 0 0 0,-6 11 0 0,9-9 0 15,-1 0-2-15,0 0 2 0,0-1-2 0,3 1-18 16,-1-1 12-16,-10 7 0 0,5-4 23 0,-4 1-14 16,4-2 1-16,2 1-16 0,1 0 7 15,0 0 0-15,1-2 27 0,2 1-2 0,-1 0-32 16,0-1 3-16,0 1-1 0,-7 4-15 15,7-1 6-15,-4-1 3 0,3-1 0 0,-1 1 35 16,2-2-3-16,2 2-2 0,-1-2-27 0,0 1 1 16,1-1 31-16,-1 2-1 0,1-1-35 15,-7 5 2-15,4-1 23 0,-1-2-2 0,2 1-21 16,1-3 2-16,-1 1 33 0,-5 7-1 16,3-4-2-16,1-1-11 0,0-2 16 0,2 2-19 15,-4 5-1-15,1-1 0 0,2 0 13 0,0-3-20 16,1-1 9-16,1 2 1 0,1-2 1 0,0-2-2 15,0 0 3-15,0-1-4 0,1-1-3 16,0 0 8-16,0 2-9 0,0-3 16 0,0 0-1 16,0 1 7-16,1-1 8 0,-1 1 4 15,1-1 0-15,-1 0 0 0,0-2-6 0,1 0-6 16,0 0-22-16,2 0 23 0,-2 0-13 0,-1-3 8 16,2 3-1-16,-1-1-8 0,0 1-15 0,-1-1 19 15,1 0-6-15,0 0 5 0,-1 0 5 16,1 0-8-16,0-1-4 0,-1 1-4 0,1 0 13 15,1-1-20-15,-3 0 17 0,3-2-19 16,0 1 12-16,-1 0-8 0,0-1 11 0,1-1-8 16,0 3 3-16,-1-3-6 0,0 2 5 15,0 3 0-15,0 0 11 0,0-8-12 0,0 8-8 16,0-7 12-16,0 7-6 0,0-8-4 16,0 8 15-16,0-6-18 0,0-1 9 0,0 7-2 15,0-8 6-15,0 1-17 0,0 7 7 16,0-8 9-16,0 0 2 0,0 2-17 0,0-1-4 15,0 7 8-15,0-7 7 0,0-1 5 0,0 8-10 16,0-9 11-16,0 4-7 0,0 5 18 16,0-8-18-16,0 0 11 0,0 8-7 0,0-8-4 15,0 1 7-15,0 0-6 0,0 7-5 0,0-7 8 16,-8-5-18-16,6 7 20 0,0 0-1 0,-1 0 2 16,1 0-14-16,-1 0 8 0,0 1-2 15,0-1-2-15,1 0 0 0,-1 1 9 0,-6-7 4 16,5 4-10-16,0 0 20 0,1 2-15 15,0 1-1-15,0-1-17 0,1 1 21 0,0 1-25 16,0 0 25-16,1 0-14 0,-3 1 13 0,3 0-13 16,0 0 16-16,-1-1-6 0,0-2-5 15,-1 2 2-15,1 0 7 0,-1 0-5 0,0-1-7 16,0 0 12-16,-1 1-9 0,0 0-9 16,-1-1 0-16,1 2 7 0,0-1 1 0,-6-7-5 15,0 5 9-15,3 1-3 0,0 1-11 0,1 1 3 16,1-1 27-16,-1 1-19 0,2 0 0 15,-2 2 16-15,3-3-28 0,3 3 12 0,0 0-5 16,-9 0 13-16,1 0 0 0,1 0 1 0,0 0 0 16,0 0-10-16,0 0 4 0,-2 0 2 15,-4 0 11-15,-1 0-18 0,-8 10-5 0,11-9 10 16,3 0-3-16,0-1 3 0,3 0 1 0,-2 2-3 16,4-1 1-16,-3-1-2 0,2 0-16 0,0 0 25 15,0 0-5-15,0 2 0 0,-1-2-13 16,5 0 14-16,0 0 5 0,-7 0-12 0,7 0 11 15,-8 0-5-15,1 0-13 0,7 0 19 16,-10 0 7-16,3 0-18 0,7 0-15 0,-9 0 12 16,2 0 9-16,7 0-7 0,-10 0 6 0,3 0 5 15,7 0-14-15,-8 0 7 0,0 0 0 16,8 0 7-16,-16 8-12 0,10-7 1 0,1 0 13 16,-2-1-23-16,2 1 16 0,1 0-10 15,-2-1 10-15,1 1-10 0,1-1 20 16,-2 2-10-16,2-2-2 0,1 0-8 0,-1 0 20 15,1 1-13-15,-1-1 7 0,2 1-23 0,-1-1 26 16,-2 0-8-16,2 2 3 0,3-2 0 0,0 0 7 16,0 0-17-16,-8 0 10 0,8 0-11 0,-7 0 1 15,7 0-2-15,-8 0 3 0,8 0 8 16,-9 0 4-16,9 0 6 0,-7 0 4 0,7 0-27 16,-6 0 24-16,6 0-5 0,0 0 5 0,-8 0-14 15,8 0 11-15,0 0-7 0,-7 0 1 16,7 0 4-16,0 0-2 0,0 0-8 0,-14-8 6 15,11 7-2-15,1 0 3 0,0 0-15 16,-1 0 9-16,0-1-10 0,0-1 25 16,0 1-13-16,1 0 0 0,-1-1-9 0,1 1 19 15,1 0-15-15,-2 0 5 0,1 0 0 0,-1-1 7 16,1 2-6-16,0 0-3 0,0 1-12 0,0-1 20 16,0-1-3-16,0 1 10 0,2-2-22 15,-2 2 5-15,0 1 3 0,1-1 1 16,0 1 0-16,0-1 0 0,0 0-7 0,0 1 12 15,0-1-6-15,0 0-1 0,0 1-9 16,0 0 6-16,1-1-1 0,-1-1 4 0,0 2 7 16,0 0 4-16,1 0-23 0,0 0 20 0,0 0-6 15,0 0-12-15,0 0 8 0,0 0 12 0,0 0-10 16,0 0 1-16,0 0-3 0,0 0 15 16,-7 0-12-16,7 0-8 0,0 0 3 15,-13-14 1-15,12 12 0 0,-2-1 1 0,2 0 4 16,-1 1 7-16,0 0-10 0,1-1 4 0,0 0-14 15,-1 0 0-15,1 0 11 0,-1 0 6 0,0 0-12 16,-1-1 11-16,2 2 2 0,-1-1 0 16,0 1-9-16,-2-1 0 0,2-1-8 15,-1-1-7-15,1 3 21 0,-1-2 9 0,1 1-13 16,-1-1 1-16,0 1-6 0,0 0 7 0,0 0 0 16,1 0-9-16,-1-2 4 0,0 2 8 0,1-1 10 15,-1 1-7-15,1 0-7 0,1-1 0 0,-2 0-4 16,2 1 10-16,-2 0-6 0,1 0 0 15,-1 0-5-15,1 0 1 0,0 0 0 0,0 0 12 16,0-1-10-16,0 1 14 0,1 1-16 16,0 0 10-16,-1-2-14 0,1 1-2 0,-1 1 18 15,1-1 0-15,0 1-11 0,1 0 4 0,-2-1 6 16,2-1-5-16,0 1-5 0,0 0 3 0,-1-1 9 16,1 1-6-16,0-1-12 0,0 1 18 0,0 3-8 15,0 0-16-15,0 0 6 0,0-8 15 16,0 8-4-16,0-7-4 0,0 7-13 0,0-7 23 15,0 7-18-15,0 0 13 0,0-7-5 16,0 7 7-16,0 0-6 0,0-6 0 0,0 6-11 16,0 0 24-16,0 0-19 0,0 0 10 0,0-6-18 15,0 6 17-15,0 0-8 0,0 0 11 16,0 0-8-16,0 0-4 0,0 0 5 0,0-7 4 16,0 7-6-16,0 0 4 0,0 0-12 0,0 0-1 15,0 0-8-15,0 0-2 0,0-7 1 16,0 7-17-16,0 0 5 0,0 0-66 0,0 0-1 15,0 0-36-15,0 0 3 0,7-7-8 0,-5 8-17 16,-2-1-30-16,3 3-39 0,0-3 21 16,0 2-257-16,0 0 22 0,1 1 14 0,0-2 26 15,0 1 52-15,0-1 18 0,1 0-9 0,-1 4 58 16</inkml:trace>
  <inkml:trace contextRef="#ctx0" brushRef="#br0" timeOffset="200609.02">11590 14425 480 0,'0'0'175'0,"0"-15"-22"0,0 15-4 0,0 0-12 16,0 0-37-16,0 0 13 0,0 0 12 0,0 0-3 16,0 0-20-16,0 0-2 0,0 0 9 0,0-14-5 15,0 14-15-15,24-16-9 0,-24 15-4 16,0 1 5-16,0 0-14 0,0 0-3 0,2-3-2 16,-2 4-3-16,1-2 3 0,-1 1-16 15,0-1 4-15,1 0-4 0,-1 1-6 0,0-2 3 16,-1 2 11-16,1-1-14 0,0 1-7 0,0-1 6 15,0 0-10-15,0 1 2 0,0-1 10 16,0 1-8-16,0 0 1 0,2-1-3 0,-3 1-3 16,1 0-7-16,-1 0 0 0,3 0-11 0,-2 0 7 15,0 0-6-15,0-1 13 0,2 1-11 16,-4 0 4-16,2-1-6 0,0 1-13 0,1 0 8 16,-2 0 16-16,0 0-16 0,1 0 6 15,-1-1-11-15,2-1-4 0,-3 2 8 0,3 2 5 16,-1-4-2-16,-1 4-4 0,1-4 9 0,1 2-6 15,-1 0 6-15,0 0-5 0,0 0-5 0,0 0-8 16,-1 0 11-16,1 0-14 0,0 0 12 0,0 0-2 16,0 0 3-16,-1 0-4 0,2 0 1 15,-1 0-8-15,1-1 2 0,-1 1-6 16,0 0 20-16,-2 1-7 0,3-1-3 0,-1 0 1 16,0-1 9-16,-1 2-5 0,2-1-2 0,-2 0 8 15,1-1-20-15,-1 1 5 0,1 0 9 0,1 1-15 16,-1-1 18-16,-1 0-12 0,1 0 12 0,0 0-13 15,0 0 16-15,0 0-9 0,0 2 0 16,0-2-1-16,0 0-8 0,0-2 3 16,0 2 7-16,2 0 10 0,-2 2-6 0,0-1-4 15,0-1 0-15,0 0-10 0,0-1-3 0,-1 2 3 16,3 0-1-16,-3-2 3 0,1 1 3 16,-1 1-1-16,2-1 7 0,-1 0-7 0,0 0 0 15,0 0 3-15,0 0 11 0,0 0-10 16,0-1-2-16,-1 2 17 0,2-1-22 0,-1 0 23 15,0 0-13-15,-1 1-6 0,0-1-2 16,1-2 18-16,-1 2-17 0,1 0-7 0,0-1 4 0,0 2-4 16,0-1 2-16,0 1 12 0,0-1 2 15,1 0 9-15,-1 0-9 0,-1 0 5 0,1 0-7 16,-1 0-14-16,1-2 13 0,0 2-7 16,1-2-7-16,-1 2 3 0,0 0-3 0,1 0-3 15,-2 0 21-15,2 0-12 0,-1 0 4 0,0 2 17 16,0-4-16-16,0 2-5 0,1 0 10 0,0 0-19 15,-1 0 14-15,0 0 3 0,0 2-10 0,0-2 17 16,0 0-10-16,0 0-15 0,0 0 11 16,0 0 13-16,0 0-11 0,0 0 0 15,0 0-6-15,0 0 22 0,0 0-5 0,0 0-24 16,0 0 12-16,0 0 7 0,0 0-5 0,0 0-13 16,0 0 8-16,0 0 10 0,0 0 5 15,0 0-19-15,0 0 13 0,0 0 6 0,0 0-16 16,0 0 4-16,0 0 3 0,0 0-13 0,0 0 17 15,0 0-6-15,0 0 14 0,0 0-13 16,0 0 9-16,0 0 2 0,0 0-17 0,0 0-1 16,0 0 4-16,0 0 23 0,0 0-23 0,0 0 9 15,0 0-17-15,0 0 1 0,0 0 3 16,0 0 18-16,0 0 2 0,0 0 5 0,0 0-26 16,0 0 2-16,0 0 14 0,0 0-11 15,0 0 15-15,0 0-9 0,0 0-4 0,0 0-3 16,0 0 12-16,0 0-20 0,0 0 17 0,0 0-9 15,0 0-7-15,0 0 25 0,0 0-13 16,0 0 11-16,0 0-20 0,0 0 3 0,0 0-1 16,0 0 5-16,0 0 2 0,0 0 11 0,0 0-12 15,0 0-2-15,0 0 8 0,0 0-8 16,0 0 5-16,0 0 6 0,0 0 1 0,0 0-5 16,0 0-4-16,0 0-7 0,0 0 10 0,0 0 5 15,0 0-10-15,0 0 0 0,0 0 3 16,0 0 2-16,0 0-9 0,0 0 11 0,0 0 2 15,-10-21 5-15,9 20-6 0,0-3 4 0,-1 2-2 16,0 0-15-16,2-2 5 0,-2 2 10 16,0-1 0-16,-1-2-15 0,0 3 28 0,-1-2-24 15,2 1 7-15,-3-1-4 0,1 1 16 0,0-1-14 16,-1 0 3-16,-7-5-10 0,2 4 23 16,0 0-19-16,-5 0 3 0,1 1 4 0,-3-2 6 15,2 2 18-15,-7 1 15 0,-1 2-16 0,0 1-15 16,-3-1 23-16,1 1-5 0,11 0-15 0,-7 0 3 15,-2 0-16-15,-1 0 21 0,-23 11-13 16,25-5 12-16,-2-4 1 0,0 5-12 0,3 1-4 16,0 0 0-16,1 1-15 0,3-2 3 15,0 3 7-15,0 5 11 0,5 0-15 0,-2 3 17 16,1 1-7-16,-1 2-6 0,6 3 32 0,-3 1 0 16,2-3-2-16,0 5 10 0,2 1 5 0,-2 0-13 15,4 1 18-15,4-2-3 0,1-13-13 16,0 6 35-16,14 25-21 0,-5-21 11 0,3-1 2 15,5-5-2-15,2-2-5 0,3 0-9 16,6-2 6-16,3-3-12 0,2-2 1 0,2-1-15 16,2-4 16-16,1-1-9 0,-3-2-9 0,-16-1-6 15,7 0-24-15,3 0-8 0,0 0-22 16,34-11 2-16,-36 9-51 0,-4-3-22 0,-3 3-42 16,-3-1-61-16,-6-1-58 0,-5 1 24 15,-1-1-269-15,2 1 38 0,-5 2 34 0,1-4 36 16,-3 5 28-16,-2-2 22 0,1 2 28 0,1-2 50 15,-2-1 8-15</inkml:trace>
  <inkml:trace contextRef="#ctx0" brushRef="#br0" timeOffset="202683.18">13789 15092 553 0,'0'0'273'0,"0"0"-46"0,0 0-8 16,3-27-10-16,0 13 2 0,3 1-39 0,-1-3-6 15,-2-3-22-15,2-2-17 0,-4-2-3 16,0 0-17-16,-1 10-17 0,0-8 10 0,0-1-18 16,-12-26 4-16,2 25-14 0,2 1 31 0,-2 1-27 15,-2 5-3-15,-4 5-3 0,0 5-21 16,-5 2 13-16,-1 1-9 0,11 3 3 0,-9 0-19 15,-25 19 9-15,21-7 3 0,1-1-3 16,0 1-21-16,1 3 11 0,2-1 0 0,-1 3-4 16,5 0 3-16,4 2-19 0,2-4 14 0,4 0-6 15,1-3 9-15,5 0-13 0,0-12-2 16,18 24 5-16,-6-11 0 0,4-1-10 0,4-1-22 16,0 1 13-16,5 0-6 0,1-1 21 0,-1-2 4 15,1 3 1-15,-2-3-34 0,2 0 13 16,1 2 2-16,-4-2 2 0,1 4 11 0,-2-2-23 15,-1 2 15-15,-7-1 17 0,-3 1-3 0,-2-1 18 16,-5 2-5-16,-4-4-2 0,0-10 24 0,-13 24 12 16,-3-9-18-16,-2-3 7 0,-2-1 10 15,-5-1-14-15,1 0 0 0,-5-1-17 0,6-2 2 16,-6-4 5-16,2 1-10 0,1-3 7 16,13-1 10-16,-4 0-15 0,-15-15 1 0,17 6-9 15,7-5-3-15,7-3 2 0,1 6-18 0,18-20-22 16,-1 7 5-16,7 0-31 0,6-1-5 15,6-1-13-15,7 0 6 0,-3 4-30 0,5 1-40 16,-2 5-9-16,2 0-23 0,-5 4-42 16,-3 1-9-16,-2 7 18 0,-7-1-189 0,5 1-88 15,-10 4 34-15,-15 0 30 0,0 0 9 0,-1 0 39 16,-7 0 25-16,13 13 17 0,-12-9-8 16</inkml:trace>
  <inkml:trace contextRef="#ctx0" brushRef="#br0" timeOffset="205710.38">6274 15865 560 0,'0'0'265'0,"13"0"-21"0,-13 0-17 16,0 0-9-16,0 0 2 0,38-6-28 0,-22 17-12 15,1 2-16-15,-1 3-29 0,1 1 20 16,-3 3-19-16,-2 0-5 0,2 2-28 0,-2 0 16 15,-2 0-13-15,-4 1-12 0,0 0-14 0,-1 0 11 16,-4-2-26-16,1 0 7 0,-2-2-8 0,0-13-10 16,0 6 17-16,0-1-7 0,0-1 23 15,-12 7-1-15,9-13 16 0,0 0-22 0,-2 0-8 16,1-4 3-16,1 0-12 0,0-3-5 0,-1-1-4 16,1-1-8-16,0-9-1 0,1-6-15 15,2 8-15-15,10-28 21 0,0 15-7 16,4-2-29-16,0 0 9 0,5 3 9 0,2 0-10 15,0 5 2-15,-2 4 8 0,4 0-12 0,-1 2 7 16,4 3 7-16,-3 3-44 0,1 2 3 16,0 3-29-16,-15 2-4 0,4 0-37 0,19 11-15 15,-22-6-21-15,3 1-17 0,-6 1-26 0,-1 0-31 16,2 4 19-16,-6-1-289 0,-1 0 36 16,-1-10 30-16,0 10-2 0,-13 12 27 0,5-8 23 15,1 1 54-15,-2-5 12 0</inkml:trace>
  <inkml:trace contextRef="#ctx0" brushRef="#br0" timeOffset="206192.81">6784 16243 967 0,'2'-6'317'0,"-1"1"3"0,5-7-70 16,0-2-4-16,-2 2-34 0,6-1-35 0,1-1-3 15,4 5-2-15,1 1-15 0,0-2-24 16,1 3-15-16,0 3 11 0,-2 3-15 0,-7 1-28 16,5 0-9-16,11 14 17 0,-14-3-18 15,-5 3 21-15,-3-1-18 0,-2 5-6 0,0-8-39 16,-13 19-4-16,3-9 22 0,-1 1 16 0,-3-2-12 16,-2-1-22-16,1 3-5 0,-2-6-1 0,1 0 15 15,1-1-11-15,2-4-22 0,0-2 12 16,4-2-13-16,0-4 5 0,3-1-19 0,6-1 14 15,0 0 0-15,0 0-3 0,0 0 0 0,0 0-2 16,0 0-14-16,-8-9-1 0,13 7 2 16,0 1-4-16,14-1 0 0,-1-1 3 0,-7 3 2 15,5 0-1-15,4 0-18 0,26 16 1 0,-20-9 7 16,-1 1 2-16,-3 2 35 0,-1 3-5 16,-6 3-2-16,-1-4-1 0,-5 2-4 0,-2-2 27 15,-5 1-23-15,-2-13 17 0,0 11-8 0,-11 14 4 16,-2-12-12-16,-3-1 0 0,-6 0 1 15,2-1 9-15,-3-4 9 0,-3-2-29 0,-1-2 0 16,4 0-1-16,-5-1-67 0,3-2-32 0,13 0-38 16,-24-15-65-16,17 1 18 0,5-4-315 15,3-3 31-15,6-3 25 0,5 12 38 0,0-5 27 16,17-26 23-16,-6 21 11 0,10-1 52 0,5 0 16 16</inkml:trace>
  <inkml:trace contextRef="#ctx0" brushRef="#br0" timeOffset="206440.97">7617 16203 917 0,'3'-1'403'0,"1"1"-57"16,-1-1-16-16,3-1-25 0,3 2-22 0,10 0-52 15,-8 0-13-15,7 0-13 0,6 0-33 16,4 0-5-16,3 0-40 0,0 0 13 0,1 0-30 15,36 12-30-15,-35-7-28 0,5-1-5 16,-7 1-83-16,-1-1-33 0,-3 2-39 0,-1-3-20 16,-8 3-36-16,-3-1 15 0,-8 0-126 15,-5-2-117-15,-2-3-42 0,0 0 28 0,0 0 26 16,-25 14 24-16,6-7 21 0,-4-4 36 0,-4 3-28 16</inkml:trace>
  <inkml:trace contextRef="#ctx0" brushRef="#br0" timeOffset="206651.53">7559 16375 483 0,'-14'1'352'16,"3"1"-33"-16,2 0 18 0,6 1-25 0,1-1-29 15,5 0-35-15,2 1 2 0,15-3-9 16,4 2-16-16,6 1-37 0,5-1-19 0,-3 0-13 16,5 1-22-16,0-1-16 0,1-2-9 0,2 1-24 15,-3 0-3-15,1-1-34 0,-1 1-6 0,-1 3-67 16,0-4-26-16,-6 4-27 0,2-3-33 15,-7 2-36-15,-4-3-58 0,-8 0 19 0,0 0-274 16,1 0 33-16,-4 0-16 0,-2 0 28 16,-2 0 79-16,-6 0 21 0,8 0-27 0,-8 0-11 15</inkml:trace>
  <inkml:trace contextRef="#ctx0" brushRef="#br0" timeOffset="207043.58">7971 15973 534 0,'-7'-10'322'0,"3"1"-20"0,1 3 1 16,2-1-14-16,0 2-8 0,-1 1-48 0,-1 1-43 16,2-1 12-16,1 4-35 0,0 0-13 0,0 0-17 15,16-2-2-15,4 4-14 0,5 5 13 0,2 2-8 16,1 4-13-16,1 2-11 0,4 2-15 15,1 0 5-15,0 4-25 0,0 1 7 0,1 2 6 16,0 0-22-16,0 2 9 0,-4 2-17 16,-2-1-12-16,-3-1 2 0,-3 1 0 0,-1 1-16 15,-7-1-3-15,-3 0-8 0,-2 0 20 0,-5-1-1 16,-4 2 2-16,-1-15-3 0,-13 28-8 0,0-21-1 16,-2 0 5-16,-4 1-24 0,-8-3 13 15,-3 0 8-15,-2 0-2 0,-1-1-21 0,-3-3 21 16,1-2-17-16,-2 2-27 0,1-1 2 15,3 0-97-15,2-3-27 0,5-2-31 0,-1-4-37 16,8 1 20-16,6-2-300 0,13-3 1 16,-8 0 33-16,8 0 34 0,-9-12 52 0,14 9 25 15,11-1 25-15,9-1 15 0,6 1 7 0</inkml:trace>
  <inkml:trace contextRef="#ctx0" brushRef="#br0" timeOffset="207655.76">9349 16271 483 0,'4'-17'247'0,"-1"0"-10"15,-3 7-28-15,3-13 0 0,-3 10 5 16,0 5-28-16,0-3-22 0,-10-16 4 15,4 15-10-15,1 3-8 0,-5 1 11 0,1 1-23 0,0 2-10 16,-6 0-13-16,3-3 15 0,-2 8-8 0,6 0-7 16,-4 0-1-16,-18 14-11 0,11-3-11 15,0 4 15-15,2-1 3 0,-1 4 1 0,3 1-20 16,1 2 11-16,1 1-21 0,3 0-6 16,1 5 7-16,4 2-4 0,5-2-20 0,0-13 7 15,13 25-8-15,-2-18-38 0,2 1-30 0,3-4-7 16,7 0 2-16,1 2-105 0,3-4-41 15,3-3-40-15,4 3 19 0,2-8-250 0,-1-3 35 16,-2-2-70-16,4-2 34 0,-18-1 28 0,7 0 34 16,37-9 26-16,-26 4 7 0,1-1 3 15</inkml:trace>
  <inkml:trace contextRef="#ctx0" brushRef="#br0" timeOffset="208188.7">10120 16369 210 0,'2'-20'340'0,"1"0"-55"0,-3 10-37 16,0-6 11-16,0-1-17 0,0-3-12 15,-14-19-16-15,4 20-28 0,0-3 3 0,0 5-30 16,1 5-14-16,-5-4-9 0,0 5-20 0,-2 1 3 16,1 1-9-16,-3 5 4 0,0-1-13 0,-2 3-24 15,6 2-4-15,3 0-5 0,-19 12-14 0,11-1 12 16,-2-1-5-16,0 2-7 0,3 2-6 15,0 0 21-15,4 4-9 0,0-3-5 0,5 4-5 16,3-3-18-16,2 2-3 0,4 1-2 16,0-11-4-16,14 18-1 0,-2-11-20 0,4-1 0 15,-1 1 26-15,5-2-7 0,1-1-3 0,-1-2-1 16,2 1 6-16,2-2-6 0,-1 0 14 16,0 2-13-16,1-2 5 0,-4-1-16 0,-2 4-1 15,-1-4-8-15,-2 1-1 0,-1-1 4 16,-6-2 12-16,-1 1-1 0,-2 0-2 0,-1-4-1 15,-3 3-35-15,-1-6 4 0,0 0 26 0,0 12 2 16,-20 11-15-16,7-12 2 0,-2-2 31 16,-2-2 4-16,-2 0-3 0,-3-2 15 0,-3 0-13 15,3-3 12-15,-3 1 1 0,2-3-30 16,11 0 24-16,-6 0 7 0,1 0 4 0,-20-12-1 16,24 4-7-16,-1 0-4 0,5 0-11 0,3-5-3 15,5 1 4-15,1 2-8 0,11-20-28 16,3 10-1-16,1 0-6 0,6 2-20 0,3 0-2 15,3 2 6-15,2 2-12 0,-3 3-41 16,4 1-20-16,-2 1-7 0,4 4-21 0,-3 3-9 16,-14 2-30-16,5 0-8 0,23 12 17 0,-24-5-149 15,-2 2-134-15,-1-1 35 0,-3 4-23 0,-5 0 31 16,-2 3 70-16,-4-5 16 0,0 0 13 16,-1 1-59-16</inkml:trace>
  <inkml:trace contextRef="#ctx0" brushRef="#br0" timeOffset="208678">10741 16386 585 0,'2'2'354'15,"-1"5"-17"-15,-3 0-33 0,-6 12-40 0,-2 2 37 16,-2-1 7-16,-2 2-24 0,1 2-18 0,-8 3-33 16,1-2-17-16,-2 1-28 0,2 0-28 15,-4 2-9-15,0-2-7 0,0 1-23 0,0-2-3 16,0 0-34-16,1-1-16 0,1 0-40 0,0-4-18 15,5 1-1-15,0-4-62 0,-1 2-47 16,1-7-26-16,8-1-19 0,1-2-22 0,5-1-58 16,3-6 20-16,0-2-285 0,5 2 43 0,3-4 44 15,5-4 26-15,3-1 23 0,3 0 17 16,3-5 46-16,0 0 5 0</inkml:trace>
  <inkml:trace contextRef="#ctx0" brushRef="#br0" timeOffset="208879.54">10854 16602 643 0,'17'-15'393'0,"-2"2"-32"0,-3 4-32 16,-4 0-52-16,-2 7-36 0,-3 2 29 15,-6 5 14-15,-4 7-25 0,-6 5-7 16,-4 2-20-16,-2 3-27 0,-5 2-21 0,-2 3-18 16,-3 1-15-16,-3 2-34 0,-3 1-35 0,0-1-40 15,2 2-5-15,-3-2-147 0,1 0-68 0,4-3 16 16,1-1-304-16,3-3-16 0,4-3 18 0,3-3 38 15,1-2 28-15,3-1 45 0,5 0 49 16,-2-3 6-16,8-2 10 0</inkml:trace>
  <inkml:trace contextRef="#ctx0" brushRef="#br0" timeOffset="209074.61">10531 17316 1368 0,'2'3'566'0,"-1"-1"-37"16,0 0-55-16,0-1-36 0,0 0-52 0,0 0-52 15,-1-1-37-15,1 0-31 0,2 0-15 0,-2-1-57 16,0 0-44-16,1 0-51 0,-1-3-51 0,2 2-82 16,1 1 3-16,-3-3-161 0,2 1-75 15,0-2 24-15,0 2-303 0,0-1 37 0,0 1 37 16,0-1 36-16,-1 1 17 0,3 1 42 16,-2-1 23-16,1 0 63 0,0 2-4 0,0 0 41 15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10-07T11:43:08.53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3195 7441 816 0,'0'0'278'15,"0"0"-9"-15,0 0-23 0,0 0-13 16,0 0-17-16,0 0-21 0,-13 0-10 0,13 0-12 16,0 0-43-16,0 0 9 0,-24 15-23 0,21-17 0 15,0 0 15-15,1-1-38 0,-2 1 19 16,1 1-11-16,0-1-6 0,1 0-9 0,-2 1-9 16,3 1-33-16,-3-2 4 0,2 2-6 15,2 0-22-15,0 0-2 0,0 0 10 0,0 0 0 16,-1 15 7-16,9-3-6 0,5 3 7 15,1-4-5-15,5 1 21 0,-1 1-11 0,5-2-9 16,0 0-3-16,3-3-24 0,-4-2-1 0,4 0 29 16,1-2-9-16,-1-2-2 0,-3-2-4 0,0 0 0 15,-12 0-2-15,3 0-2 0,4 0 5 16,16-12-10-16,-20 5-6 0,-2 1-5 0,-3-1 7 16,1 2-1-16,-4 1-36 0,-3-1 5 0,0 0 49 15,-2 1-17-15,1 1 9 0,-2 0-1 16,0 3-31-16,0 0 1 0,0 0 33 0,-6-5-2 15,2 7 0-15,-1 1 14 0,-8 8-4 0,4 3-4 16,0 3 15-16,1 2 7 0,0 4 5 16,0 0-8-16,1 4 0 0,-2 0 7 0,3-1 12 15,-1 3-4-15,-1-3-10 0,-1 3-13 0,1-1-7 16,-1 1 10-16,-2-1-19 0,2-2 0 16,0 3 14-16,-2-4-22 0,1 1-22 0,1-6-9 15,2-3-24-15,-1 1 1 0,3-4 4 0,1-5-86 16,0-4-32-16,-1-5-66 0,5 0 24 0,1-3-216 15,-1-3-58-15,2 1 36 0,5-10 23 16,0 1 47-16,5-3 38 0,-1 0 1 0,4 1 21 16,2-2 16-16,1 1 12 0</inkml:trace>
  <inkml:trace contextRef="#ctx0" brushRef="#br0" timeOffset="711.38">4054 7678 816 0,'4'-3'263'0,"0"-1"-9"0,0 2-29 0,6-7-9 16,-5-1 0-16,0 3-9 0,-3-2 1 15,3-3-4-15,-5 1-12 0,1-1-24 0,-1 12 5 16,0-9-19-16,0-3-17 0,-13-13-4 16,6 12-7-16,-2 4-3 0,1-4-32 0,-5 3 22 15,-1 2-30-15,-2 3-25 0,0 0 21 0,-2 2-6 16,10 3-18-16,-2 0-2 0,-2 0 3 15,-2 0-10-15,-2 0-11 0,-16 13 0 0,19-6-9 16,0 3 6-16,2 2-3 0,1 1 8 0,0 2 4 16,4 4-14-16,0-1 13 0,1-1-18 15,3 1 4-15,1 0-8 0,1-8 13 0,0 3-7 16,0 0-1-16,14 15-2 0,-5-12-9 16,-1-4 6-16,3 1 3 0,1 0 3 0,0-3-16 15,1 3 11-15,4-3-14 0,-2 2 8 0,1-2 1 16,-5 1-21-16,4-1 22 0,-2 2-8 15,-2 0 0-15,2 0-12 0,-4 1 3 0,-2-6 5 16,-1 2 11-16,1 4-4 0,-4-4 0 0,-1-1 8 16,-2-8 6-16,0 9 16 0,0-2 1 0,0-2-2 15,-14 19 10-15,5-12 8 0,-2-2 1 16,-1-2 6-16,0 1-21 0,1-7 15 0,0 3-6 16,1-3 0-16,-6 4-13 0,3-6-1 15,3 0 3-15,10 0-1 0,-9 0 22 0,2 0-12 16,7 0-14-16,-15-14 6 0,6 2 0 15,5 1-21-15,4-1 9 0,0 12-1 0,0-14-7 16,14-20-14-16,-6 15 7 0,3-3-6 0,4-1-9 16,-1 2-12-16,2 1-9 0,-1 2-16 15,5-2-4-15,1 3-24 0,2-1-21 0,0-3-26 16,1 4 11-16,-4 2-103 0,2 1-38 16,-3-4-23-16,4 5 25 0,-7 0-230 0,1 1-51 15,-6 3 43-15,0 3 29 0,-5 4 55 0,-1-3 7 16,-2 4 21-16,-1 1 41 0,0 0 7 15,-2 0 42-15,0 4 2 0</inkml:trace>
  <inkml:trace contextRef="#ctx0" brushRef="#br0" timeOffset="1800.81">3127 9003 789 0,'0'0'333'0,"0"0"-64"15,0 0-21-15,0 0 2 0,-29-27-7 16,26 27-12-16,-1-3-43 0,1 1 5 0,-1 1-19 16,2-1-37-16,-1 2-28 0,0 0 3 15,2 1 7-15,2 1-11 0,-1 3 3 0,3-5-19 16,7 11 13-16,-2-4-6 0,5 1-14 0,4-3 8 15,-1 2-16-15,-1-2-3 0,2 0 1 16,-3-5-7-16,4 2-22 0,-9-2 8 0,3 0-8 16,18-12-16-16,-13 8 4 0,-3-3 4 0,1 3 2 15,-5-1-18-15,-3 3-6 0,0 0-6 16,-3-2 6-16,0 3 3 0,-1 1-15 0,-3 0 14 16,0 0 3-16,6 12 8 0,-6 6-5 0,0-7 13 15,0 6 7-15,-13 25-23 0,6-16 10 16,-4 0 1-16,5-1-8 0,-3 2 12 0,-2-1-7 15,2-1-7-15,-1-1 3 0,1-1-19 0,-2 0-8 16,3 0-9-16,-1-2-44 0,4-2 6 0,-1-2-41 16,3-2-49-16,0-6-24 0,1 1-23 0,1-6-20 15,1-4 22-15,0 0-201 0,0 0-62 16,16 7 31-16,2-11 18 0,3-4 21 16,-3-4 47-16,1-2 2 0,-1-1 55 0,1 1-12 15,-1-3-13-15</inkml:trace>
  <inkml:trace contextRef="#ctx0" brushRef="#br0" timeOffset="2148.93">3601 9068 813 0,'4'-8'347'0,"-1"4"-33"15,-2 4-38-15,0-3 14 0,-2 7-37 0,-1-1 14 16,1 2-24-16,-5 9-3 0,1 1 0 0,1 5-8 16,1-1-19-16,0 3-7 0,1 0-15 15,1 2-14-15,1-1-21 0,0-12-2 0,0 8-18 16,11 20-28-16,-3-20 0 0,0-2-22 15,4-2 8-15,0-3-19 0,1 0 0 0,2-4-4 16,0-2-15-16,0-6 5 0,2 3-9 0,-10-3-13 16,6 0-7-16,18-17-8 0,-17 5-6 15,2 1-17-15,-3 0 5 0,-1-4-8 0,-4-1-6 16,0-5-5-16,-3 0-3 0,-2-1 5 0,-2 1-13 16,-1 9-2-16,0-6-6 0,0-1 3 15,-15-22-7-15,7 24-10 0,-4 6 5 0,-1-2-39 16,-3 8 19-16,-1 2 7 0,6 3-53 0,-4 0 1 15,-22 15-12-15,14-3-15 0,2-2-28 16,3 2-13-16,1 0-15 0,2 0-29 0,3-2 20 16,3 0-250-16,4-3 27 0,1 0-18 0,4-1 44 15,0-6 55-15,14 14 27 0,8-10 25 16,2 1 5-16,8-3 27 0</inkml:trace>
  <inkml:trace contextRef="#ctx0" brushRef="#br0" timeOffset="2416.64">4537 8951 1089 0,'0'-2'329'0,"-1"4"0"0,0 2-34 0,0 0-36 16,-2 13 22-16,3-5 3 0,-7 24-14 15,4-10-12-15,2 2-16 0,1 1-14 0,0-14-21 16,0 7-22-16,0 6-17 0,0-1-24 0,0 1-10 15,0-3-24-15,0-1-47 0,11 18-36 16,-10-29-27-16,0-3-32 0,0 0 3 0,0-3-76 16,-1-2-67-16,0-5-56 0,0 0 22 15,0 0-292-15,-2 2 27 0,1-2 64 0,0-4-1 16,-1 1 57-16,0-2-7 0,-1 0 4 0,-3-9 49 16,1-1 33-16,-1 0 0 0</inkml:trace>
  <inkml:trace contextRef="#ctx0" brushRef="#br0" timeOffset="2641.23">4442 9209 219 0,'-3'-1'533'0,"0"1"-98"0,0-2-69 15,0 2-2-15,0 0-17 0,0 0-37 0,1 0-28 16,1 0-22-16,-1-3-14 0,-1 3-30 16,5 0-7-16,1 0 4 0,0 0-31 0,3 0-24 15,2 0-13-15,15-2-14 0,-11 2-11 0,9 0-42 16,5 0-39-16,2 0-37 0,4 0-32 0,-1 0 3 15,34-12-115-15,-35 9-21 0,0-1-59 16,0 1 22-16,1 0-280 0,-2-1 15 16,0 4 41-16,-3 0 27 0,-16 0 54 0,6 0 2 15,2 0 32-15,1 0 13 0,19 12 34 0,-19-10-19 16</inkml:trace>
  <inkml:trace contextRef="#ctx0" brushRef="#br0" timeOffset="3030.27">5204 9174 1146 0,'0'-5'490'0,"-2"2"-82"0,2-3-38 15,-3 4-46-15,0 1-23 0,0-1-27 0,-1 2-7 16,0 2-24-16,-1-1-32 0,-7 8 2 16,2 4-11-16,1 1-21 0,0 3-20 0,3 3-2 15,1 3-21-15,4 2 1 0,-2 1-12 0,3-13-11 16,0 5-18-16,12 20 3 0,-3-18-15 15,1-3-8-15,2 0-5 0,4-5-1 0,-1-5-30 16,3-4 12-16,2-3-15 0,-10 0-25 16,20-10-20-16,-9-2-16 0,-2 0-20 0,0-3 5 15,-1 1-2-15,-2-5-13 0,-3-1 5 0,-1-2-16 16,-2-1 10-16,-3-1-2 0,-1-1 1 16,-2 2 2-16,-2-2-8 0,-2 5 9 0,0 10 18 15,0-4-3-15,-17-11 10 0,6 16-14 0,-4 0 6 16,-2 8-8-16,-3 1-14 0,10 0 7 15,-7 0 5-15,-19 13-67 0,15-6 20 0,3 5-36 16,3-4-23-16,2 3-32 0,-1-1-15 16,4 0-47-16,4-3 22 0,0 3-226 0,3-5 13 15,3 2 26-15,0-7 32 0,0 0 0 0,23 19 23 16,-1-12 64-16,3-2-3 0,4 0 5 16</inkml:trace>
  <inkml:trace contextRef="#ctx0" brushRef="#br0" timeOffset="3466.43">5785 9094 800 0,'4'-21'404'0,"-2"1"-60"15,-2 13 43-15,0-8-43 0,0 3 1 0,0 0-28 16,-11-5-22-16,6 12-20 0,0 4-25 0,1 1-24 16,-2 1-21-16,-11 8-18 0,3 2-22 15,0 3-9-15,1 2-10 0,0 2-32 0,3 0 1 16,3 3-11-16,2 2-17 0,1-3 4 15,1 0-24-15,3-11-5 0,0 4-10 0,0 5 4 16,19 19-13-16,-9-19 6 0,1 0-18 16,0 0 15-16,5 1-8 0,0-2-9 0,0-3-4 15,1 3 3-15,-2-5-22 0,-4 0 16 0,2-2-12 16,-3 0-4-16,-3-3 7 0,-2 0 0 0,-1 0 2 16,-1-1 16-16,-3-2 16 0,0-4-2 15,0 0-5-15,0 7 38 0,-24 8 11 0,9-8-21 16,1-2-7-16,-3-2-5 0,1 1-4 15,8-4 1-15,-4 0-4 0,-2 0-13 16,-11-12-2-16,13 3 12 0,6 1-4 0,3-4-11 16,1 2-26-16,2-1-17 0,0 3-10 0,11-23-9 15,-2 11-30-15,2-3-28 0,1 1-23 16,3 0-37-16,4 1-23 0,3-2 18 0,3 3-105 16,-1-3-46-16,4 1 29 0,-3 2-236 15,0 4-28-15,-1 2 48 0,-1 1 37 0,-1 1 39 16,-2-3 16-16,4 5 16 0,1 1 67 0,0 2-42 15,-2-1 52-15,1 2 54 0,6 3 8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10-07T11:43:51.83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23879 8272 625 0,'0'0'223'0,"0"0"-30"15,0 0-12-15,0 0 5 0,0 0-2 16,0 0-10-16,-15 0-13 0,15 0-4 0,-16 4-2 16,15 2-7-16,-2 9-12 0,-2 0 6 15,5-15 13-15,0 10-35 0,0 1 22 16,0 3-17-16,0 2-16 0,-12 16 28 0,11-14-27 16,-2 1-3-16,-2-1-17 0,-1 0-13 0,5 1-7 15,-3 1-6-15,-3-1 16 0,1-2-34 0,-1 0 2 16,-2-3 10-16,5 1-6 0,-2-1-5 15,1-6 8-15,3-1-4 0,-1-1-15 0,0 0 12 16,3-1-36-16,-3-2-6 0,-1-1 40 16,3 1-20-16,-1-1-13 0,0-1 16 0,0 0-1 15,2-1 3-15,0 0-22 0,0 0 15 16,0 0-4-16,0 0-2 0,0 0-22 0,-5-7 16 16,7 6 14-16,1-1-14 0,3 0-9 0,9-2-1 15,-1 3 17-15,8-4-8 0,3 3 19 16,0-1-28-16,1-2-6 0,0 0 23 0,3 1 1 15,-1 1-16-15,-1 1 2 0,-2-1 3 0,-2-1-1 16,-4 2-26-16,-2-1-15 0,-5 2 1 0,-1-1-100 16,-5 2-25-16,-2 0-21 0,1 0-14 15,-5 0-46-15,0 0 22 0,0 0-245 0,0 0 12 16,0 0 44-16,0 0 32 0,0 0 8 16,10 5 36-16,-12-6 5 0,1 0 36 0,-1-2 7 15</inkml:trace>
  <inkml:trace contextRef="#ctx0" brushRef="#br0" timeOffset="250.66">23978 8283 222 0,'-6'-8'406'0,"1"2"-83"0,-4 0-14 16,5 3-47-16,2-3-8 0,-1 4-9 15,1-2-27-15,0 2-32 0,1 1 28 0,0-1-30 16,0-1-17-16,2 2-1 0,2 0-22 15,2 1-16-15,1-2-18 0,12-1 2 0,2 2-12 16,3 1-11-16,-11 0-16 0,5 0-4 16,5 0-7-16,1 0-67 0,0 0-52 0,0 0-27 15,-1 0-52-15,-3 0-69 0,-4 0 19 16,-2 0-262-16,-3 0 20 0,-3 0 66 0,-7 0-6 16,0 0 35-16,0 0 32 0,11 11 9 0,-13-9-22 15</inkml:trace>
  <inkml:trace contextRef="#ctx0" brushRef="#br0" timeOffset="456.21">23890 8327 793 0,'-2'1'296'0,"1"0"-9"0,-1 2-39 0,2 1-23 15,0-2 7-15,1 2-28 0,2-2-28 0,2 3-10 16,8 1-17-16,2 2-31 0,4-2-7 15,0-2-51-15,3-1-47 0,1-3-47 0,1 0-89 16,-11 0 12-16,5 0-230 0,2 0-46 0,2 0 12 16,-1 0 21-16,19-12 53 0,-22 11 3 15,-3-4-1-15</inkml:trace>
  <inkml:trace contextRef="#ctx0" brushRef="#br0" timeOffset="874.43">24276 8318 614 0,'0'2'369'0,"1"0"2"0,-2 2-43 16,1-1-42-16,0 3 6 0,0 0-21 0,0 2 4 16,1-1-20-16,-1 2-24 0,0 4-12 15,0 1-35-15,0 1-9 0,0 0-30 0,0-2-8 16,0-4-8-16,0 0-12 0,0 0-15 0,0-1-13 16,0-3-7-16,0-5 3 0,0 7-18 0,0-7 6 15,0 7-13-15,0-7-1 0,0 0-8 16,0 6-2-16,0-6-11 0,0 0 0 0,-1 7-6 15,1-10-9-15,0-1-6 0,0 0 5 0,0-1-8 16,1-2-6-16,3-7 1 0,-4 9-1 16,9-16-7-16,-4 10 4 0,2 4 1 0,2-4 0 15,2 4-9-15,1 3 10 0,-1 0-6 16,6 1 6-16,-2 3-8 0,-6 0 21 0,6 0-7 16,17 10 8-16,-14-7 6 0,2 4-8 15,-4 3-3-15,-2 0 1 0,0-1 8 0,-4 3-12 16,-2-1-2-16,-3-2 8 0,-1 0-13 0,-1 2 3 15,-1-4-6-15,-2-7-3 0,0 8-23 16,0-2-26-16,0 1-15 0,0-7 5 0,0 8-86 16,0-1-2-16,0-7-46 0,0 0-58 15,0 0 22-15,0 0-290 0,-8 9 35 16,11-9 40-16,1-3 26 0,12-3 23 0,1 1 29 16,0 0 48-16,3-6 32 0,1 1-52 0,2 0 62 15</inkml:trace>
  <inkml:trace contextRef="#ctx0" brushRef="#br0" timeOffset="1355.71">24848 8413 719 0,'7'-8'317'15,"-4"0"-58"-15,1 0-11 0,-1 1-18 16,-3 1-17-16,-1 1 0 0,1 1-4 0,0 1 8 16,0 3-52-16,0 0-34 0,0 0-12 0,0 0 18 15,-12-6-16-15,8 9-7 0,-5 7-19 16,-3 2-10-16,4 2 42 0,-1 2-10 0,1 3-4 16,3-2 8-16,-1-1-15 0,4-2-9 0,2-1-9 15,0-13-14-15,0 12 7 0,12 15-16 16,-1-15 3-16,5-2-25 0,3-1-12 0,-1-5-4 15,11-1-27-15,-1-1-1 0,-15-2-95 16,9 0-61-16,27-13-29 0,-24 5-15 0,-1-2-42 16,-2-2 22-16,0 0-173 0,-4-2-54 0,-3 1 59 15,0 0 3-15,-1 0 33 0,-3 0 17 16,-1-1 27-16,-5 4-2 0,-1 1 14 0</inkml:trace>
  <inkml:trace contextRef="#ctx0" brushRef="#br0" timeOffset="2072.11">25191 8378 317 0,'-2'-2'325'0,"0"0"-55"0,1 1-16 0,0-2-12 15,-1 2-19-15,1 1-9 0,1 1 20 0,0 2-20 16,0 0-12-16,0 2 1 0,1-1-26 0,3 13 27 16,2-2-27-16,0 1 10 0,-1 1-29 15,0-2-3-15,2-1-26 0,-4-2-3 0,-1-2-13 16,-1 0 0-16,0-2-21 0,0-1 11 16,-1-2-15-16,0 1 6 0,0-1-2 0,0-5 9 15,0 0-9-15,0 0-10 0,0 6-6 0,0-6 1 16,-14 9-13-16,11-9-8 0,0 0-11 0,0 0-2 15,0-1-6-15,0-3-6 0,2 1-3 16,0-1 2-16,1-3-7 0,1 2-4 0,5-13-3 16,3 2-15-16,3 0 9 0,-3 1-12 15,4 0-1-15,2 1-10 0,1 1 12 0,2 1-5 16,2 4 5-16,-2 1-7 0,2 3-11 0,0 2 12 16,-13 2-4-16,3 0 7 0,14 12 3 15,-13-4-7-15,0 3-1 0,-2 1 6 0,-5-2-14 16,4 5 11-16,-6-3-7 0,0 0 1 0,-1-3 4 15,0-1-4-15,1 1 13 0,-1-4 2 16,0 0-8-16,0 0 5 0,1 0-9 0,-1-1 13 16,2-1-1-16,0-1 7 0,1-2-13 0,-4 0 5 15,0 0-4-15,14 0 2 0,13-12-1 0,-12 4-1 16,2-1-20-16,-2-1 4 0,4 0-13 16,-4-4 1-16,2-3-4 0,0 1 9 0,-2 3-5 15,-1 1 16-15,-1 0 0 0,-3 2 0 0,-2 3-12 16,-1 1-3-16,-2 3 25 0,-2-2 0 15,0 3-5-15,-2 1-3 0,-1 1 2 0,0 0 15 16,0 8-8-16,-1-1-28 0,1 12 17 16,0-11 24-16,0 8-20 0,0 3 20 0,0 3 0 15,0 3-7-15,0 1 14 0,0 3 1 0,0 0 8 16,0 4 5-16,0-2 4 0,0 2 10 16,0-3 0-16,-10 34-9 0,5-33 8 0,-3-6-2 15,-1-1 2-15,-2-2 10 0,-3-3-12 16,-4 0 7-16,-3-5-6 0,-4-4 9 0,-3-2-17 15,0-3 9-15,0-3 3 0,14-2-28 0,-5 0 16 16,-21-12-9-16,17 5 13 0,6-5-11 16,0 2 3-16,3-4-7 0,3-3-14 0,4 1-3 15,2-2 9-15,4-1-28 0,1 10 11 16,0-5-12-16,14-19-21 0,-1 16 3 0,1 0-12 16,4 0-46-16,0 0 8 0,2 3-10 0,4 1 9 15,1 2-89-15,-2-1-18 0,3 0-14 16,1 1-43-16,-2 2-29 0,-1-1 28 0,4 1-244 15,-2 1 8-15,-1 1 55 0,1-3 13 16,0 3 25-16,0-2 39 0,1 0 47 0,-1 1-3 16,-6-2 23-16,-1-1-49 0</inkml:trace>
  <inkml:trace contextRef="#ctx0" brushRef="#br0" timeOffset="2300.84">25927 8424 433 0,'2'-7'371'15,"-1"4"-31"-15,0-1-52 0,-1 1 0 0,0 3-11 0,-1 0-9 16,-2 3-33-16,4 0 26 0,-3 2 7 15,0 13-22-15,1 2-4 0,1-11-8 0,0 8-10 16,0 3-18-16,0 4-18 0,-6 26-24 0,5-23-8 16,1-1-33-16,0-2-10 0,0-6 2 0,0-8-15 15,0 2-7-15,0 2-37 0,0-2-43 16,0-1-11-16,0-2-37 0,0-1 2 16,0-8-120-16,-11 11-52 0,9-11-49 0,-1 0 25 15,0-4-253-15,1 1 1 0,0-1 53 0,-1-10 6 16,-1 1 35-16,3 1 14 0,0-7 51 15,0-3 16-15,1 11 35 0,0-3-10 0</inkml:trace>
  <inkml:trace contextRef="#ctx0" brushRef="#br0" timeOffset="2542.95">25928 8443 1032 0,'2'-4'378'16,"1"-2"-50"-16,-1 2-43 0,1-1 18 0,9-6 3 15,1 1-12-15,2 2-24 0,0-1-10 0,1 5-12 16,-2 3-18-16,2 1-25 0,-7 0-22 0,5 0-12 15,18 14-13-15,-18-4-30 0,1 2-17 16,-4 0-5-16,-2 3-14 0,-3 2 7 0,1-1-10 16,-4 0-18-16,-3-10-17 0,0 2-8 0,0 3-11 15,-17 14-8-15,10-15-37 0,-3 1-6 16,2-3-29-16,-5-3-31 0,3 0 7 16,1-3-107-16,9-2-40 0,-9 0-62 0,0 0 26 15,-3 0-271-15,-9-17 38 0,12 10 24 0,3-1 43 16,1-7 39-16,5 2 21 0,-1-5 26 15,1 7 19-15,15-19 38 0,-2 4 2 0</inkml:trace>
  <inkml:trace contextRef="#ctx0" brushRef="#br0" timeOffset="2790.6">26256 8190 1147 0,'2'-2'419'0,"-2"0"-59"0,1 2-36 0,1 0 0 16,-1 1-20-16,-1 2 1 0,0 4-9 15,-1-1-23-15,0 14-22 0,1-10-14 0,0 9-10 16,0 5-6-16,0 4-33 0,0 1-23 0,0-1-6 16,0 0-39-16,0-2 12 0,0-1-19 0,0 0-14 15,0-4-21-15,0 0-29 0,0-6-40 16,0-3-29-16,0-3-13 0,0-3-77 0,0-6 8 16,0 0-188-16,-2 6 25 0,4-9-302 0,1-1 34 15,0-1 48-15,-2-2 27 0,4-9 35 16,0-2 36-16,-3 2 18 0,0 0 49 0,-2-1-33 15,0 10 53-15,0-3 8 0</inkml:trace>
  <inkml:trace contextRef="#ctx0" brushRef="#br0" timeOffset="3070.35">26231 8378 810 0,'-2'0'406'0,"1"3"-61"0,0-3 58 15,2 0-22-15,-1 3-6 0,3-3-25 0,1 1-26 16,0-1-26-16,3 1-42 0,1-2-13 0,12 0-26 15,-9 1-25-15,5 0-24 0,24-10-8 16,-18 9-24-16,-1-1-35 0,-2 0-12 0,-12 2-10 16,3 0-28-16,0 0-1 0,6 9-6 15,-11-4-7-15,4 7-8 0,-2-2 4 0,-2-3-8 16,-2 0-10-16,0 0-2 0,-3 0 2 16,0-1-12-16,0 1-17 0,0-3-15 0,0-1-44 15,1 4 7-15,0-4-67 0,-1-1-49 0,1 1-38 16,0-3-53-16,0 2 27 0,-1-2-207 15,0 0-37-15,0 0 40 0,0 0 20 0,0 0 6 16,11-14 48-16,-8 11 18 0,0-3 52 0,3-8 16 16,0 1 5-16</inkml:trace>
  <inkml:trace contextRef="#ctx0" brushRef="#br0" timeOffset="3195.78">26542 8268 937 0,'-2'-6'344'15,"-1"1"-59"-15,0 2-41 0,0-1-18 0,-1 1-38 16,1 2-13-16,-1 1-38 0,-1-1-4 15,2 2-68-15,-2-1-59 0,1 1-97 0,2-1 9 16,0 3-302-16,0 0 38 0,2-2 4 0,-1 2 23 16,0 0 25-16,3-2 36 0</inkml:trace>
  <inkml:trace contextRef="#ctx0" brushRef="#br0" timeOffset="3476.02">26590 8378 1093 0,'3'17'371'0,"-1"-1"4"0,-2-7-24 0,0 0-9 15,7 15-38-15,-3-12-12 0,3 2-23 16,0-3-17-16,1 1-18 0,4-3-30 0,-4-4-25 16,2-2-13-16,1 0-8 0,-2-3-11 15,0 0-28-15,6 0-11 0,18-11-4 0,-14 4-14 16,1-2-15-16,-1-1-5 0,-3-3-5 0,-2 1-3 16,-2-4-11-16,-2 0-15 0,-1 2 5 15,-5 2-17-15,-3 2 4 0,-1 10-10 0,0-14-9 16,-24-9-11-16,6 12-29 0,-1 2-24 15,-2 1-49-15,0 1 10 0,2 5-91 16,0-3-39-16,0 3-62 0,5-2 28 0,5 4-241 16,9 0 18-16,-9 0 38 0,9 0 47 0,-7 0-14 15,7 0 53-15,0 0-9 0,-7 0 46 0,9 0 26 16,3 0 1-16</inkml:trace>
  <inkml:trace contextRef="#ctx0" brushRef="#br0" timeOffset="3835.98">26895 8373 688 0,'18'12'400'15,"-2"2"-62"-15,-1 1-17 0,-3 0-34 16,-3-1-34-16,0 1 7 0,-3-2-22 0,-3-2-5 16,0-2-37-16,-2-1-10 0,-1-3-8 0,1-1-11 15,-1-4 3-15,0 0-4 0,0 7-8 0,0-7-8 16,0 0 5-16,-13 11-17 0,10-9-5 16,-2-2 0-16,2-2-23 0,-1-2-14 15,1 1 14-15,0-2-23 0,2-1-1 0,0-10-1 16,1 6-19-16,0-4-12 0,11-21 15 15,2 15-25-15,0 2-8 0,4-1-8 16,0 6 12-16,4 1-17 0,1 3 6 0,1 3-9 16,-1 5-7-16,-11 1 0 0,8 0-1 0,25 17-5 15,-22-4 18-15,-1 4-20 0,-2 3 4 0,-4-2 10 16,0 1 1-16,-3 3-4 0,-2-1-9 16,-2-1 12-16,-3-1-1 0,-2 0-9 15,-3-14-10-15,0 5-4 0,0-2-33 0,0 0-16 16,-22 11-57-16,18-11 11 0,-4-5-142 0,0-1-113 15,2 1 31-15,1-3-240 0,1 0 37 16,4 0 53-16,0 0 11 0,-4-8 64 0,6 5 29 16,3 0 9-16,10-3 13 0,4 0 42 15,5 2-8-15,4-1 34 0</inkml:trace>
  <inkml:trace contextRef="#ctx0" brushRef="#br0" timeOffset="3981.87">27723 8579 821 0,'3'-1'419'0,"0"2"-62"16,0-2-44-16,1 0-36 0,-2 0-80 16,0-1-70-16,-1 0-71 0,-2-1-98 0,2-2 2 15,-3 2-327-15,0 0 13 0,-2 1 21 16,-1-2 30-16,-9-3 33 0,-1 0 17 0</inkml:trace>
  <inkml:trace contextRef="#ctx0" brushRef="#br0" timeOffset="7374.59">28314 8088 719 0,'0'0'328'0,"0"-14"-56"15,0 14-32-15,0 0-5 0,0 0-19 16,0 0-3-16,0 0 19 0,13 0-53 0,-13 0-20 15,18 16 26-15,-18-2 9 0,0 6-5 16,0 7-9-16,0 3-14 0,0 0-16 0,0 4-18 16,0-2-8-16,-16 35-8 0,12-33-3 0,-3-2-15 15,2-2 4-15,-3-2-18 0,1-1-23 16,-2-2-1-16,1 0 15 0,2 0-22 0,-3-6 7 16,1-2-20-16,-2-3 15 0,4-3 4 0,2-4-10 15,0-1-6-15,0-1 3 0,0-2-8 16,1-2-6-16,1 0-5 0,-1 1 12 0,2-2 2 15,1 0-15-15,0 0 5 0,0 0 4 0,0 0-9 16,-4-2 0-16,6 1 3 0,2-1-15 16,0 1-4-16,1 0 10 0,2-1-14 0,1 4 11 15,11-4-4-15,-8 2-5 0,8 0 5 16,3 0-6-16,3 0 3 0,3 0-11 0,1 0 12 16,27 6-9-16,-29-2-2 0,-3-1 2 0,-3-2 10 15,-3 2-22-15,-1-2 9 0,-5 1 8 16,-2-1-7-16,-2 0-14 0,-3-1-3 15,-1 0 2-15,-4 0-8 0,0 0-47 0,0 0-5 16,0 0-20-16,8 0 9 0,-8 0-63 0,0 0-30 16,12-12-44-16,-11 8-28 0,1 0 26 0,0-1-241 15,-2 0-36-15,3 1 70 0,5-13 41 16,1 2 10-16,-1 3 13 0,1 1 63 0,0-4 14 16,3 2 12-16,2-1 4 0</inkml:trace>
  <inkml:trace contextRef="#ctx0" brushRef="#br0" timeOffset="7766.63">29067 8306 716 0,'2'-5'331'0,"-2"1"-18"15,0 0-24-15,1 0-35 0,-1-2 6 0,0 2-20 16,-1-1-26-16,-1 1-18 0,-2-1-11 16,1 2 17-16,0 1-45 0,-1-1 0 0,-1 0 5 15,-1 3-9-15,1 3-11 0,-12 1-16 0,0 4 16 16,1 3-21-16,1 3 13 0,0 3 7 0,-2 1-22 16,5 2-1-16,-6 2 2 0,5 2-12 15,3-1-22-15,-1 2 17 0,4 0-8 0,2 0-13 16,3-3-11-16,2-11 12 0,0 3-26 0,18 17 8 15,-4-16 2-15,5-3-19 0,4-2-6 16,2-3-7-16,6-1-5 0,-2-2-25 0,3-1-30 16,-2-1-37-16,-16-2-18 0,7 0 7 15,3 0-124-15,0 0-49 0,22-10-39 0,-21 4 26 16,-4 1-254-16,-2-1 23 0,-2-1-9 16,-1 5 67-16,1-6 20 0,-1 3 61 0,1-2-14 15,0 4 42-15,0-3 22 0,3-1 38 0,5 1-41 16</inkml:trace>
  <inkml:trace contextRef="#ctx0" brushRef="#br0" timeOffset="8773.31">29777 8240 679 0,'0'0'336'15,"0"-16"-27"-15,26-6-27 0,-26 15-38 0,-1 1 12 16,-4 3-33-16,-2-1-33 0,2 3-3 15,-3 1-24-15,-10 0-17 0,8 0 36 0,-19 14-9 16,8-5-36-16,2 2 6 0,1 2-22 16,3-1-15-16,0 2-2 0,4 0-2 0,3-2-9 15,1 1-22-15,2-2 11 0,5 0-20 0,0-11 1 16,0 8 1-16,12 14-8 0,-3-9 10 0,4-1-9 16,3-4-12-16,3 6 1 0,2-4-11 15,4 0 7-15,-4 2-24 0,0-1 23 0,2 0-26 16,-4 1 3-16,-4 0-3 0,-1 0-5 15,-2-1-4-15,-5 1 4 0,-2-2 4 0,-5-1 4 16,0-9-10-16,0 9 11 0,-15 14-6 16,5-9 3-16,-8-4-8 0,-3-1 10 0,-3 0-24 15,-5-4 19-15,-2-2-41 0,-5-1 3 16,18-2-132-16,-12 0-79 0,-44-13 21 0,31 7-321 16,0-6 46-16,1 2 44 0,4-4 16 0,2 1 14 15,8 4 76-15,2-3 8 0,1 1 46 16,6 4 4-16,3-1 37 0</inkml:trace>
  <inkml:trace contextRef="#ctx0" brushRef="#br0" timeOffset="31519.05">26023 12397 692 0,'0'-14'248'0,"15"14"-2"0,0-28-24 16,-13 21-4-16,0 1-15 0,-2 1-22 0,1-1-10 15,0 1-9-15,1 1 26 0,-1 0-27 0,0 1 5 16,-1-2-28-16,1 3-31 0,0-1-17 15,-1 1 9-15,2-1-11 0,-2 2-5 0,1 0-19 16,0 1 29-16,-1 2-10 0,0 2 26 16,0 2 19-16,1 15-20 0,-1-9 21 0,0 9-2 15,0 3-19-15,0 5 1 0,0 2 4 0,0 0-9 16,0 3 7-16,0 0-20 0,0 0-2 16,0 0-7-16,-11 35-12 0,11-36-5 0,-1-2 0 15,-1 2-16-15,-2 0 2 0,4-6-9 0,-1-4-3 16,-1-1 3-16,2-3-15 0,-1-2 1 15,0-5-2-15,0-4 0 0,1 0 0 0,-2-3-8 16,1 0 2-16,1-1-11 0,-1-2 2 16,0-2-8-16,0 0-22 0,0-1-33 0,1-1-17 15,0-3-29-15,-2-2 9 0,2 0-113 0,4-12-43 16,-4 11-38-16,8-21 27 0,-3 7-268 0,-2 3 30 16,2-3 30-16,0 2 24 0,-2 2 38 15,1-2 54-15,0 3 10 0,-2-1 12 0,1 0-5 16,-1 2 53-16</inkml:trace>
  <inkml:trace contextRef="#ctx0" brushRef="#br0" timeOffset="31829.38">26049 12334 425 0,'-1'-1'168'16,"1"0"-18"-16,-1 1-67 0,1 0-11 0,1 0-55 16,0-2-109-16,-1 1-65 0,0 0-150 15</inkml:trace>
  <inkml:trace contextRef="#ctx0" brushRef="#br0" timeOffset="32123.16">25796 12341 398 0,'-5'0'233'0,"2"0"-51"16,-2 0-36-16,3 0-75 0,-2 0-22 0,2 0-4 16,-1-1-259-16,1 0-69 0,0 1 13 15</inkml:trace>
  <inkml:trace contextRef="#ctx0" brushRef="#br0" timeOffset="33077.31">25902 12378 357 0,'-14'-5'304'0,"-1"0"-54"16,0 1-18-16,3-1-21 0,3 2-19 16,2 0 3-16,0 1-23 0,0-1 2 0,2 2-17 0,1-1-10 15,1 1 0-15,0-1-9 0,0 1-13 16,1-1 15-16,-2 2 16 0,3-2-25 0,1 0-12 16,-1-1 1-16,2 0-13 0,-1 3-11 15,0 0 5-15,15-18 6 0,-2 10-11 0,3-1 3 16,3 1 5-16,3 0-6 0,4-1 11 0,2 2-13 15,4 2-1-15,2-2-5 0,1 1-2 0,-1 0-18 16,2 3-2-16,-3 1-5 0,0 1-5 16,-16 1-2-16,6 0-2 0,30 11-14 0,-28-3-4 15,-2 3-16-15,-4 6 6 0,-1 1 0 16,-4 4-7-16,-2 0 4 0,-3 2-7 16,-2-1 5-16,-1 1-10 0,-4 0 9 0,-2-12-15 15,0 5 14-15,0 2-1 0,-19 20-9 0,11-19 4 16,-8-3 4-16,1-1-2 0,-3-1-7 0,-1-2 5 15,-2 1-6-15,-3-5 0 0,-1 0-5 16,-2-2 1-16,0-1 9 0,-2 0-7 0,1-1 4 16,2-1-6-16,0-2 6 0,1 1-7 15,4 0 3-15,-2 0 4 0,13-3-4 0,-3 0-11 16,0 0 5-16,2 0-7 0,1 0 8 16,2 0-9-16,1 0-1 0,7 0-15 0,-8 0 4 15,8 0 2-15,0 0 10 0,-7 0 2 0,7 0-8 16,0 0-10-16,0 0 6 0,0 0 0 0,-10-7 14 15,12 7-9-15,0 0 10 0,4 0-3 16,-1 3 8-16,1-3 3 0,12 5 18 0,-1 2 5 16,3-2 6-16,1 4-2 0,0 3 13 0,1 0-4 15,2-1-10-15,0 0 5 0,-3 3 2 16,1-1-2-16,0 1-6 0,1 3 0 0,-4-2-2 16,5 2-16-16,-3-3 14 0,1 1-2 0,-2-1-7 15,-1-4-3-15,1 2-5 0,-1-2 0 16,-4 2-8-16,-2-6 15 0,-3 0-12 0,-3-4 13 15,-1 3-2-15,0-3-2 0,-6-2 2 16,0 0-5-16,0 0-4 0,7 0 14 0,-7 0-9 16,6 0-6-16,3-11 11 0,-6 6-2 15,0 1-16-15,2-12 17 0,0-1-15 0,0-4 13 16,0 1-14-16,-1-1-3 0,-1 2-14 0,2 1-3 16,-3 5-6-16,-1 2-24 0,3-4-10 15,-2 4-13-15,0 1-45 0,-1 4 11 0,1 0-103 16,0 1-57-16,0 2-55 0,0 1 29 0,0 0-229 15,0 2 39-15,2 0-9 0,0-1 33 0,-1 1 75 16,0-2 26-16,2 2 23 0,-5 0 17 16,0 0 29-16,12 0 8 0</inkml:trace>
  <inkml:trace contextRef="#ctx0" brushRef="#br0" timeOffset="33625.39">26854 12572 796 0,'4'-8'292'16,"0"3"-13"-16,-1-2-28 0,5-5 12 15,-5 2 7-15,2 1-49 0,-2 2-26 0,-2-1-22 16,-1 2 44-16,1 1-31 0,-1 0-5 0,0 5-43 15,0 0-8-15,0 0-20 0,0-7 9 0,-12-3-6 16,7 9 8-16,-1-1-6 0,-2 2-8 16,-1 2-9-16,-1-2 15 0,-21 12 0 15,7-3-9-15,4 6 12 0,-1 0-6 0,3 0-8 16,2 5 8-16,-1 0-12 0,3 2-2 0,0 0-9 16,2 0 5-16,5 2-3 0,0 5-5 15,5 0-2-15,1 0-3 0,1-16-15 0,16 28-3 16,-4-17-13-16,3-7 9 0,0 2-8 0,4-4-16 15,1 1 8-15,3-4-14 0,0-2-42 16,4-6-55-16,-1 1-41 0,0-2-30 0,3-3 15 16,-17 0-145-16,8 0-48 0,26-18 28 15,-23 10-273-15,1-4 20 0,-3-1 65 0,3 1 30 16,-1-4 17-16,2 5 46 0,-1-1 16 16,0 3 35-16,-1-2 19 0,3 0 28 0,-2-1-7 0</inkml:trace>
  <inkml:trace contextRef="#ctx0" brushRef="#br0" timeOffset="34223.98">27474 12559 512 0,'5'-9'412'0,"-1"1"-29"0,-3 1-30 16,0-1-42-16,-2 2-41 0,-1 1 4 0,-2 2-28 15,0-1 1-15,-10-1-23 0,-4 2-2 0,8 3-34 16,-6 0-3-16,-19 10-11 0,13-3-15 16,1 1-19-16,0 1-6 0,1 3-21 0,2 0-7 15,1 0-12-15,4 0-16 0,1 1 4 0,1-1-11 16,4 0-3-16,3-2-18 0,4-1 1 0,-2-1-4 16,2-8-2-16,0 8-14 0,0-2 4 15,18 13-8-15,-4-10-10 0,1-3-3 0,4 1-9 16,1-2-7-16,3 2-7 0,0 1 10 15,0-4-6-15,0 3 3 0,0 0-9 0,1 1 2 16,-6-2 1-16,-2 3 0 0,0 0 1 0,-3 3-5 16,-4-1 11-16,-4-2 5 0,-1 1 4 15,-3-1 10-15,-1-9-4 0,0 11 6 0,-16 17 2 16,5-16 8-16,-2-2-5 0,0 2 8 0,-3-1-5 16,1-2 4-16,-5 0 0 0,-1-4-3 0,1-1-11 15,-1 1 9-15,-1-3-7 0,2 0-10 16,0-2 17-16,0 0-17 0,10 0 11 0,-3 0-7 15,0 0 7-15,2 0-4 0,1 0-21 16,-6-11 10-16,11 8-9 0,2-1-13 0,2 0 3 16,1 0-8-16,1-1-2 0,2 1-1 0,0 1-4 15,9-5 10-15,-2 4 2 0,-1 1 7 0,1 2-14 16,-1 1 11-16,3 0-5 0,20 16-2 0,-12-10 11 16,-3 5 1-16,4 4-1 0,-1-1 9 15,0 1-16-15,0-1 14 0,-1 1-17 0,-1-1-10 16,1 1-25-16,-2 1 6 0,4-1-65 15,0-2-16-15,-1-1-32 0,2-1-16 0,1-1-38 16,0-2-57-16,-2-2 25 0,0 0-278 0,-4-4 58 16,-3 0 20-16,-14-2 37 0,9 0 44 15,1 0 19-15,14-12 27 0,-9 3 16 0,-3-2 26 16</inkml:trace>
  <inkml:trace contextRef="#ctx0" brushRef="#br0" timeOffset="65836.15">28400 12746 635 0,'0'0'299'0,"0"0"-17"16,-14 13-17-16,14-13-14 0,0 0-28 0,0 0 8 16,-24 22-14-16,22-19-8 0,3 0-25 0,1-1 15 15,2 0-5-15,13 4-11 0,7-2-6 16,3 0-20-16,4-1 5 0,4 0-33 0,-3 0 4 16,1 1-14-16,1-1-11 0,1-2-23 0,-1 2-17 15,2-3-9-15,-3 2-14 0,0 0-38 16,2-1 0-16,-2 2-57 0,-4-3-38 0,-17 0-20 15,8 0-37-15,-2 0-36 0,0 0-59 16,14-15 22-16,-20 12-247 0,-5-2 17 16,-1 2 35-16,-2 0 37 0,-2-4-6 0,0 1 38 15,0-1 38-15,-2 7 19 0</inkml:trace>
  <inkml:trace contextRef="#ctx0" brushRef="#br0" timeOffset="66128.03">28829 12600 1098 0,'-1'-1'365'0,"0"1"-40"0,1 1-43 15,3 0 11-15,2 1-5 0,10 3-31 0,1 1-7 16,3 2-36-16,0 2-6 0,4 0-35 16,2 3-19-16,-4 0-15 0,1 1-8 0,0 1-19 15,0 0-13-15,-3-1-16 0,2 3-10 0,-3 0-25 16,-5 0 1-16,-3-2-15 0,-3-1-2 15,-5-2-7-15,-2-5 9 0,0 2-28 0,-16 16 3 16,4-11-26-16,-4-3-1 0,-5 1-37 16,-3-3-31-16,-4-1-37 0,-3-1-27 15,4-1-14-15,-5 0-39 0,4 1 19 0,0-5-201 16,5-2-70-16,12 0 24 0,-4 0 40 0,3 0 33 16,-6-11 45-16,17 6-35 0,-1 2 41 15,2-2 33-15</inkml:trace>
  <inkml:trace contextRef="#ctx0" brushRef="#br0" timeOffset="66369.67">29392 12579 866 0,'6'-3'381'0,"2"3"-40"0,-4 4-45 0,0 2 38 15,3 8-11-15,0 3-16 0,0 0-31 16,-1 8-16-16,1-1-31 0,-1 2-29 0,-1-1-9 15,0 0-39-15,0-4-37 0,-1 0-43 16,-3-4-53-16,3 2-1 0,2-5-56 0,-3-3-39 16,-3-6-13-16,0 0-47 0,1-3-88 0,-2-3 21 15,1 0-270-15,1 0 57 0,0-3 14 16,2-1 48-16,-2 0-4 0,4-10 49 0,-2-4-11 16,0 1 38-16,-2-4 7 0</inkml:trace>
  <inkml:trace contextRef="#ctx0" brushRef="#br0" timeOffset="66687.02">29312 12576 607 0,'-16'-9'403'0,"3"2"59"0,0-1-6 15,5 3-12-15,1 1-36 0,3 0-57 0,2 0-25 16,2 2-47-16,2-3-13 0,-2 5-29 16,18-10-35-16,4 5-25 0,5 0 6 0,5 1-40 15,2 1 5-15,-15 3-17 0,6 0-12 16,4 0-24-16,37 13 3 0,-34-3-19 0,-2 3 3 15,-2 2-20-15,-2 2-3 0,-5 4-16 16,-1 2 5-16,-6 3-23 0,-3 1 2 16,-6-2-2-16,-2 8 6 0,-3-19-19 0,-13 28 9 15,6-18-7-15,-8 1 7 0,-6-4-23 0,-1-2 9 16,-4 0-15-16,-2-3-3 0,-1-3-25 0,-3-1-15 16,0-2-22-16,-1-3-35 0,2-2 9 15,-1-1-126-15,16-4-44 0,-6 0-58 16,-25-14 29-16,31 7-244 0,2-4 55 0,6 3 19 15,8-2 15-15,0 10 44 0,0-12 22 16,23-15 71-16,-8 9 11 0,7 10-16 0,5-2 18 16</inkml:trace>
  <inkml:trace contextRef="#ctx0" brushRef="#br0" timeOffset="67097.61">29884 12857 758 0,'3'2'403'15,"-3"-2"-27"-15,2 3-51 0,-1-1-19 0,1 0-33 16,0-2-9-16,-1 1-10 0,2 1-24 16,-1 0-41-16,0-1-17 0,1 0-24 0,3 0-18 15,1 1-17-15,0-2 6 0,11 3-15 0,2-3-11 16,-11 0-16-16,9 0 0 0,0 0-9 16,2 0-3-16,21-9-23 0,-21 5 0 0,0-3-7 15,0 1-10-15,-2-3-34 0,-2 0 8 16,-3-1 6-16,2 0-6 0,-4-1 7 0,-1-4-16 15,-6 7 4-15,0-1 5 0,-4 2 0 16,0 7-4-16,0 0 1 0,-10-14 0 0,-6 6 7 16,-1 6 20-16,-2 2 14 0,8 0 1 15,-4 0 27-15,-24 17 8 0,17-5 11 0,0 2 22 16,1 1-20-16,5 1 8 0,1 2 5 0,2-1-11 16,3 3 2-16,5-1-6 0,1-3-10 0,4-8-13 15,0 5-15-15,17 17-2 0,-5-15-26 16,4-6-41-16,4 3-21 0,5-3-58 0,0-2 10 15,6-1-98-15,-2-4-25 0,3-2-48 16,-16 0-52-16,6 0 31 0,32-13-254 0,-24 5 57 16,1-4 22-16,-2 1 42 0,-2 0 23 0,0-2 38 15,-2 2 31-15,1-1 10 0,-3 0 14 16,-2-2 1-16</inkml:trace>
  <inkml:trace contextRef="#ctx0" brushRef="#br0" timeOffset="67349.28">30565 12805 499 0,'-6'-11'370'0,"-4"-3"-7"0,1 4-54 0,-1 0 42 15,0 1-22-15,-3 4-8 0,4 0-36 0,-3 2-20 16,4 1-24-16,8 2-15 0,-9 0-1 16,1 0-20-16,-4 0-2 0,-13 22-22 15,11-12 8-15,2 6-18 0,-2 1 2 0,3 3-2 16,-1-1-9-16,3 3-21 0,2 0-19 0,0 2-5 16,2-1 4-16,5 0-9 0,0-12-21 15,0 6-8-15,16 20-33 0,-5-22-36 0,4-3-16 16,2 0-39-16,1-7-36 0,2-1-33 15,3-1 11-15,-9-3-108 0,5 0-31 0,4 0-49 16,27-15-42-16,-26 7 32 0,3-3-228 16,-2 0 21-16,-1 0 65 0,-1 1 4 0,-5-1 31 15,4-2 43-15,-3 5 40 0,-2-1 4 0,-1 0 41 16,-2 2-35-16</inkml:trace>
  <inkml:trace contextRef="#ctx0" brushRef="#br0" timeOffset="68173.97">30676 12753 497 0,'0'-6'434'0,"0"0"-32"0,0 0-56 15,2 2 5-15,-2-1-21 0,0 1-34 0,2-1-25 16,-2 4-13-16,2-1-26 0,-2 2-22 0,3 0 9 15,1 2-5-15,0 3-9 0,5 9-22 0,3 5-6 16,-2 2-4-16,4 3-1 0,-3-2-27 0,0 4 0 16,1 0-16-16,-3 0-22 0,0 1-12 15,-2 1-1-15,2-2-5 0,-3-1-18 16,-1-4 12-16,-1-1-29 0,-2-7-9 0,-2-2 17 16,0-5-15-16,0-6-13 0,0 0 9 0,0 0 11 15,-11 8-9-15,9-8-2 0,-4-4-24 16,-6-4 15-16,3-6 0 0,1 0-7 0,3-1-24 15,3-2 4-15,-1-5-21 0,3 12-8 16,0-6-13-16,0-3 14 0,14-24-15 16,-5 23 10-16,3 2-5 0,0 4 2 0,4 1-13 15,0 2 6-15,4 1 0 0,-2 3 0 0,2 5-19 16,1-1-18-16,-2 3-17 0,2 0-37 0,-12 0 12 16,5 0-93-16,19 10-24 0,-17-6-24 15,0 0-42-15,-1-1 29 0,-5-1-134 0,-2 1-83 16,-1-3 12-16,-3 3 52 0,2-3 31 15,0 1 27-15,-2-1 24 0,-4 0-6 0,0 0 37 16,0 0 15-16</inkml:trace>
  <inkml:trace contextRef="#ctx0" brushRef="#br0" timeOffset="68716.41">31120 12834 477 0,'12'-11'202'0,"-10"6"15"0,0 1 11 15,0-1-6-15,1 0 19 0,-1 0 27 0,0-1 0 16,0 2-32-16,0-1 17 0,0 1-49 16,-1 0-8-16,1 4 12 0,-2 0-4 0,0 0 4 15,0 6 3-15,0 1-8 0,0-1-4 16,0 15 10-16,0-11-2 0,0 7-20 0,0 4-5 15,11 20-25-15,-8-19-2 0,5 0-10 0,-1-3-13 16,3 0-10-16,0-2-13 0,1-3-20 16,4-1 1-16,0-3-18 0,1-5-10 0,1-1-40 15,0 0-11-15,-4-4-12 0,-2 0-29 16,0 0-6-16,21-13-23 0,-16 3-14 0,-1-2 7 16,-1 0-19-16,-3-5 3 0,2-1-1 0,-1 0-1 15,-4 1-9-15,-1-5 18 0,-1 3 9 16,-2-1 16-16,-2 6-18 0,0 2 35 0,-2 2-8 15,2 2 8-15,-2 8 0 0,0-7-8 16,0 7 19-16,0-7-2 0,0 7 0 0,0-7 24 16,0 7-10-16,-12-6 15 0,10 8 4 0,2 1 7 15,-2 3-1-15,2-1 20 0,-4 14 6 16,-1 3 1-16,-1 2 13 0,6-12 11 0,0 10-14 16,0 2-7-16,0 3-5 0,11 28 4 15,-7-24-6-15,-2-1-7 0,0-1 9 0,2 2-6 16,-2 1-4-16,0-3-5 0,-2-15-6 0,0 3-8 15,-12 24 8-15,6-19-2 0,-1-3-2 16,-2-6-1-16,-5-1-3 0,3-7 12 0,-1-1-14 16,2-1 2-16,10-3 18 0,-13 0-3 0,-17-12-11 15,16 5 12-15,-1-3-7 0,1-3 15 0,5-3-15 16,3-4 3-16,0 0-11 0,4-3 14 16,2 11-12-16,0-5-19 0,15-17-15 0,-5 15-5 15,4 0-13-15,-3 1-16 0,3 4-24 16,1-4-27-16,4 3 0 0,0 2 9 0,0 3-83 15,3 3-63-15,0-2-14 0,3 1-40 0,0-2 31 16,0 4-239-16,-2-1 21 0,-2-2 23 0,2 4 38 16,-2-2 30-16,-4-2 24 0,1-1 33 15,0 3 48-15,-4-1-31 0,-1-1 29 16</inkml:trace>
  <inkml:trace contextRef="#ctx0" brushRef="#br0" timeOffset="68977.11">31729 12847 543 0,'0'-13'390'0,"-4"3"-37"0,4 4-44 0,-3 1-15 15,1-1-37-15,0 3 30 0,2 3-13 0,-2-3-10 16,0 6-4-16,2 1-19 0,0 3 2 16,0 13-3-16,0-8-6 0,0 8-15 0,0 6-14 15,9 30 6-15,-5-25-34 0,-2 4-1 0,2 3-48 16,-1-2-3-16,0-2-12 0,-1 1-7 16,0-4-37-16,0 2-8 0,0-4-39 0,-2-3-15 15,0-3-24-15,0-4-24 0,0-5 7 16,0-14-20-16,0 10-19 0,0-3-32 0,0-7 8 15,0 0-67-15,-8 8-22 0,5-8-19 0,-6-10-27 16,2-2-52-16,1-3 29 0,1-2-206 16,0-4-14-16,3-6 37 0,2 1 30 0,0-1 30 15,0 13 22-15,0-6 23 0,0-2 33 16,0-1 27-16</inkml:trace>
  <inkml:trace contextRef="#ctx0" brushRef="#br0" timeOffset="69224.81">31702 13055 464 0,'0'-20'234'0,"0"1"15"0,0 3-1 0,0 0-15 15,0 3 23-15,0 1-21 0,0 3 8 16,0 0 3-16,0-3-29 0,10-13 12 0,-4 10-2 15,1 2-15-15,-1 2-15 0,6 3-15 16,-1 1-9-16,-2 3-6 0,7-2-6 0,-3 4-10 16,1 1-6-16,-14 1-15 0,15 0 0 0,24 10-3 15,-19-2-13-15,0 3-18 0,-5 3-10 0,2 2-9 16,-5 3-6-16,-4-2-8 0,-1 5 10 16,-5-1-20-16,-2 0-3 0,0-12-15 0,0 4 4 15,-14 19-26-15,5-17-14 0,0-4-16 16,-2 0-20-16,0-5-2 0,-2 0-37 0,-1-6 8 15,14 0-90-15,-14 0-48 0,-17-12-41 0,17 0-28 16,1-1 30-16,4-2-251 0,0-3 12 16,4 1 48-16,3-5 6 0,2 12 38 0,0-8 35 15,13-29 19-15,-3 19 49 0,3-5-2 16,3 0-5-16</inkml:trace>
  <inkml:trace contextRef="#ctx0" brushRef="#br0" timeOffset="69459.39">32013 12550 443 0,'11'-15'488'0,"-1"4"-92"15,-2 3-3-15,-1 3-13 0,-3 4-23 0,0 2-6 16,1 2-13-16,3 9 9 0,0 5-17 16,0 4-28-16,-1 6-5 0,-1 0-13 0,0 4-31 15,0 3 0-15,-1-1-41 0,-3 5-7 16,2-1-19-16,-2 0-10 0,0-3-55 0,1-3-12 0,-1 1-55 16,3-3-44-16,-2 0-13 0,-1-5-44 15,-2-2-40-15,2-5-22 0,-2-6-19 0,0-3 12 16,2-2-128-16,-2-5-26 0,-2-1-43 15,4-2 27-15,-2-1-271 0,0-2 28 0,-2 0 65 16,2-2 32-16,0-12 15 0,0 9 23 16,0-7 69-16,-12-19 3 0,3 14-5 0,0 1 54 15,-4 1-7-15</inkml:trace>
  <inkml:trace contextRef="#ctx0" brushRef="#br0" timeOffset="69734.62">32017 12804 357 0,'-2'-8'387'0,"-2"2"-53"15,4 0-12-15,0 5-45 0,2-2 3 16,0 0-35-16,2 1 37 0,3 2-6 0,-1-2-27 15,17 4 6-15,-12-2-21 0,7 0-21 16,5 0-8-16,1 0-24 0,1 0-19 0,4 0-18 16,0 0-22-16,1 0 0 0,-3 0-16 0,-2 0-24 15,-3 0-11-15,16 11 5 0,-23-6-10 16,-3 0-15-16,-7 0 3 0,-1 2-5 0,2 8-8 16,-6-4 0-16,1 2 0 0,-1-4 0 0,0 6-4 15,-11 19 3-15,8-17-5 0,-1 1 5 16,0 0-9-16,-2-2-6 0,4-4-27 0,0-2-10 15,0-4-24-15,2 1-14 0,-2-2-27 0,0-3 9 16,2 0-121-16,0-2-37 0,0 0-53 16,8 0 28-16,-5-1-276 0,2-2 40 0,-1 1 32 15,11-10 44-15,-3 0 20 0,1-4 22 0,-2 1 11 16,3-8 14-16,4-6 54 0,-9 3 13 16</inkml:trace>
  <inkml:trace contextRef="#ctx0" brushRef="#br0" timeOffset="69852.93">32469 12692 483 0,'-8'-14'379'15,"-1"4"-61"-15,-1-2-46 0,-2 2-23 0,1 1-22 16,0 5-34-16,1 0-10 0,2 2-13 0,3 0-68 16,-1 0-53-16,6 2-50 0,0 0-40 0,0 0 5 15,0 0-288-15,0 0-67 0,-7 11 25 0,12-6 25 16,8 5 34-16,3-4 13 0</inkml:trace>
  <inkml:trace contextRef="#ctx0" brushRef="#br0" timeOffset="70123.36">32532 12773 298 0,'0'9'450'0,"0"1"-27"15,-2 2-66-15,1-3 42 0,1 0-17 0,0-9-24 16,0 19-19-16,0 4-27 0,14 21-14 0,-8-22-42 16,8-1-9-16,-3-4-26 0,3-3-15 15,1-1-15-15,-2-10-29 0,4 5 3 16,1-2-25-16,3-6-10 0,-11 0-20 0,5 0-3 16,19-15-4-16,-17 5-17 0,2-2-12 0,-7-3-6 15,1-2-16-15,-4-1-5 0,-6-6-13 16,-1-1-8-16,-2 15-2 0,-14-23-5 15,1 15-31-15,-5 0-11 0,-8 2-20 0,1 7-24 16,-5-5-29-16,3 6 9 0,2 1-102 0,7 5-35 16,0-1-22-16,2 2-24 0,3-1-32 0,4 1 31 15,9 1-237-15,-7 0 45 0,7 0 4 16,0 0 45-16,0 0 25 0,-11 12 18 0,20-3 48 16,5-1-8-16,3-2 22 0,6 9-15 15</inkml:trace>
  <inkml:trace contextRef="#ctx0" brushRef="#br0" timeOffset="70471.29">32819 12872 434 0,'20'12'423'0,"0"2"-14"0,-2 0-62 16,-2 0-46-16,-3-1 28 0,-2 2-20 16,-3-1-17-16,-1-2-27 0,-3 0-38 0,-2-2-1 15,1-3-26-15,-3 1-13 0,3 1-14 16,-3-9-18-16,0 0-20 0,0 0-15 0,-14 13 3 16,7-13-10-16,-3-4 11 0,6 1 1 0,-2-3-5 15,-2 1-14-15,-1-4 8 0,4-2-26 16,1 0 18-16,-2 4-2 0,4-8-1 0,2 9-20 15,0-7-12-15,0-2-1 0,19-18-5 16,-7 14 11-16,8 1-16 0,1-3-13 0,5 4-4 16,-3 6-13-16,4 1-3 0,1 1-12 15,-7 8-4-15,-9 1 1 0,24 12-3 0,-19 3 15 16,3 3-12-16,-4 6 1 0,-3 5 3 0,-4 3 1 16,-3-1-12-16,-2 3 1 0,-4-19 1 15,0 9-12-15,-14 27-10 0,3-27-17 0,-9-3-20 16,5 1-37-16,-8-7-52 0,3 2 13 15,-2-5-113-15,-1-4-51 0,-2-2-49 0,2-3 31 16,-2 2-276-16,3-4 43 0,9-1 60 16,-5 0 37-16,-23-11 44 0,19 1 26 0,-2-2 23 15,7-2 50-15,-2 4 6 0,-2-2-6 16,2-1 60-16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10-07T11:45:09.89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6926 5787 739 0,'0'0'353'0,"24"35"-31"0,-24-20-42 15,0 7-4-15,0 5-34 0,0 4 7 16,0-1-27-16,0 1-3 0,6 36-13 0,-6-51-10 16,0 8-37-16,0 4-4 0,0 2-6 15,0 1-23-15,-13 24-5 0,9-26-17 0,0-2-16 16,-1-8-7-16,1-1 16 0,0-5-17 0,2-4-8 16,-2-3-19-16,1-3 11 0,1 2-19 15,-2-4-4-15,1-1-20 0,3 0 9 0,0 0-11 16,0 0-24-16,-19-18 13 0,13 10 3 0,-1-5-9 15,3 2-6-15,1 4 12 0,2 0-12 0,1 3 1 16,0 4 11-16,0 0-1 0,0 0 18 16,15-12 0-16,3 11 9 0,5-2-2 0,1 3-9 15,3-1 9-15,0-2-12 0,3 1-8 16,-1-1 13-16,3 3-12 0,-4-5 2 0,-3 2-21 16,2-2-6-16,-4 1-16 0,-3 1 2 0,-2 1-101 15,0 0-41-15,-3-3-33 0,-4 3-29 16,-2 2 21-16,-2-1-176 0,-1 1-89 0,-2-2 27 15,0 2 21-15,-2-3 54 0,1 3 13 0,-3-2 13 16,2-1 28-16,-2-1 42 0,0 4-42 16</inkml:trace>
  <inkml:trace contextRef="#ctx0" brushRef="#br0" timeOffset="264.69">7044 5827 422 0,'-14'-7'394'16,"2"3"-33"-16,4-1-38 0,1 3-25 0,2 1-38 16,0-3 22-16,1 3-34 0,1-1-23 0,1 0-14 15,0 2-42-15,0-3 8 0,3 2-13 16,0-2-36-16,5 0 4 0,8-2-23 0,3-1 4 16,5-1-31-16,2 3-7 0,1-2-15 0,0 0-25 15,-1 4-2-15,-10 2-1 0,3 0-80 16,2 0-36-16,-3 0-53 0,-2 0-49 15,-2 0 17-15,7 10-291 0,-14-8 6 0,-3 1 24 16,0 1 29-16,-3 0 27 0,-1 1 35 0,-4 9 60 16,-5-1 3-16,-3 2-25 0</inkml:trace>
  <inkml:trace contextRef="#ctx0" brushRef="#br0" timeOffset="479.27">6854 6062 252 0,'-10'5'480'15,"5"-1"-97"-15,-2 0-55 0,3 0-45 0,1-4-14 16,1 3-48-16,0 0-7 0,1-1-26 0,2 1 48 16,1-1-10-16,1 0-39 0,3-1 7 0,1 0-27 15,14 2-22-15,2-1-33 0,1-2-51 16,0 0-5-16,-9 0-6 0,7 0-79 0,3 0-56 16,32-10-43-16,-27 3-60 0,-4 0 18 15,3 0-301-15,-2-1 48 0,-2-1 0 16,-3 2 60-16,-1 2 13 0,1-1 50 0,-2-1 10 15,-4 3 35-15</inkml:trace>
  <inkml:trace contextRef="#ctx0" brushRef="#br0" timeOffset="873.33">7341 5990 966 0,'0'0'366'16,"0"0"-31"-16,-2 0-36 0,2 2-38 15,1 2 10-15,-2 1-20 0,1 0-10 16,0 0-23-16,0 3-27 0,-1 9-2 0,1-12-16 15,0 4 0-15,0 2-37 0,0 3-17 0,0-1-7 16,0-1-8-16,0-1-11 0,0-4-3 0,0 2-9 16,0-3-2-16,0-6-22 0,0 7-2 15,0-7-8-15,0 6 10 0,0-6-25 0,0 0 2 16,0 8 0-16,0-8-10 0,0 0-16 0,0 0-9 16,5 7 5-16,-5-9-19 0,1 0 6 15,0-4-11-15,0 0 13 0,0 1-14 0,1-2-9 16,3-7-1-16,-1 0 16 0,0 5 12 0,1-2-4 15,-1 4-15-15,2 1 31 0,-1 1-31 16,-1 3 17-16,1 0-18 0,2 1 25 0,-2-1-11 16,-5 2 10-16,0 0 5 0,8 0 4 0,15 12-11 15,-11-3 7-15,0-1 3 0,-3 2 12 0,-3-3-27 16,0 0 17-16,0 0-3 0,-3-2-40 16,-1 0 4-16,0 0-43 0,1-2-23 15,-1 0-48-15,0-2-17 0,0 2-41 0,0-3 19 16,-2 0-146-16,0 0-152 0,12 0 40 0,13-17 8 15,-9 7 55-15,0 1 17 0,3-4 29 16,-1 1-13-16,0 0 59 0,-2 0-20 0</inkml:trace>
  <inkml:trace contextRef="#ctx0" brushRef="#br0" timeOffset="1353.1">7761 5964 376 0,'1'-3'484'0,"-2"3"-66"15,1-2-78-15,-2 1-42 0,0 1 25 16,-2-2-18-16,1 4-17 0,0 1-7 15,-2 2-37-15,-3 4-14 0,-2 6-34 0,3-1 0 16,0 3-21-16,3 3-26 0,0-2 0 16,3 0-25-16,1-8-9 0,0 4-5 0,0 1-21 15,13 14-3-15,-6-17-7 0,6 2-3 0,-2-7-7 16,5-1-17-16,-5-4-3 0,4-2-11 0,-8 0-28 16,8 0-12-16,20-12-30 0,-15 3-2 0,1-2-28 15,-1-1 6-15,-2-2-38 0,-2-1-38 16,0-2 0-16,-4 0-32 0,2-4 3 0,-6 1 17 15,0 4 13-15,-2 1 19 0,-3 3 0 16,-2 3 9-16,0 1 21 0,1 0 11 0,-2 2 16 16,1 3 14-16,-1 3 32 0,0 0-5 0,0 0 5 15,0 0 15-15,-8-3 25 0,8 6-8 16,-1-3 11-16,0 5 11 0,1-1-26 0,2 1 25 16,-1-1-4-16,5 10-3 0,2 0-5 15,0-1 53-15,2-2 3 0,1 0 3 0,0 0-9 16,2 0-23-16,-3-1-5 0,-2-3 15 0,0-2-25 15,-3 1 2-15,1-2-2 0,-2-1-7 16,-1-1-3-16,-1 0 7 0,0-1-12 16,2 0 10-16,-2-1-16 0,-2 0 2 0,0 0-19 0,0 0-8 15,0 0-21-15,6-10 1 0,-5 7-28 0,-2-2-37 16,1 0-13-16,0 0-22 0,1 1-19 16,-2-2-15-16,2 1-22 0,-2 0-36 0,1 5 20 15,0 0-192-15,0-7-45 0,0 7 32 16,0-9 39-16,0 9 13 0,0-7-16 0,0 7 67 15,0-7-32-15,0 7 37 0</inkml:trace>
  <inkml:trace contextRef="#ctx0" brushRef="#br0" timeOffset="2293.61">7980 5938 309 0,'-2'-1'470'0,"-1"0"-95"16,1 0-45-16,1 1-32 0,-1-1-20 15,2 1-34-15,-1 1 10 0,1 0-13 0,1 1 12 16,2 2-28-16,-1 0 5 0,9 9-20 0,-1 2 1 16,4-1-18-16,-1 2-18 0,3 0-13 15,-2-2-5-15,-1 0-22 0,-1 0-10 0,1-1-12 16,-3 2-21-16,-1-6 0 0,-2 1-21 0,5-2 2 16,-7-1-14-16,-1-1-2 0,0-2 5 15,-3-1-8-15,-1 1-5 0,0-4 7 0,0 0-15 16,0 0 5-16,0 0-20 0,-11 13 14 15,6-13-6-15,1 3-1 0,-2-6-20 0,1 3 20 16,0 0-16-16,0-2 0 0,0-1-13 16,0-1 14-16,0 0-6 0,3-2-2 15,0-1-16-15,2 1-2 0,0 0-3 0,0-4 2 0,14-15 6 16,-3 7-7-16,3 0 0 0,0 0 10 16,3 0-9-16,2 2 5 0,1 0-6 0,2 2 4 15,-4 1-2-15,0 4-6 0,-2 2 6 16,-1 2 5-16,-4 4-11 0,-11 1 2 0,8 0 2 15,0 0 6-15,8 18 0 0,-9-5 12 0,-2-2-20 16,0 3 12-16,-1-3-3 0,-1 0-3 16,1 4-7-16,-2-3 20 0,1-4-5 0,-1 1 0 15,3-6-13-15,-5 2 14 0,2-1 3 16,1 0 0-16,-1-3-2 0,1-1 5 0,0 0-10 16,-3 0 8-16,0 0 3 0,21-12-19 15,-11 3 11-15,-1-1-10 0,2-4-3 0,0-1 3 16,-2 0-5-16,3-2 8 0,-9 2-12 0,7 0 4 15,-1 1 4-15,0-3 5 0,-3 5-2 16,3-1 1-16,-4 4 5 0,0 3 1 0,-3 1 5 16,2 2-1-16,-2-1-5 0,-1 1-4 15,0 3-7-15,0-2 1 0,-1 2 13 0,0 0 6 16,0 0 4-16,2 12-2 0,-1-5-7 0,-1 13 11 16,0-8 1-16,0 9 11 0,13 27 14 0,-6-16 6 15,2 0 2-15,3 6 8 0,1 0-12 16,-2 2 16-16,1-1 5 0,0 1-22 0,-3-1 14 15,-3 3-12-15,0-6 4 0,-4 0-4 16,-2-21-7-16,0 8 25 0,-12 27-7 0,3-25-1 16,-4-2-6-16,-1-3 3 0,-1-4 13 0,2-3-7 15,-4-5-6-15,1-2-31 0,2-4 16 0,14-2-12 16,-14 0-2-16,-13-17-22 0,15 5-6 16,-1-5 0-16,2-3 2 0,2-1-21 15,-1 0-11-15,3-4 0 0,3 2-26 0,1-3-1 16,3 3-20-16,0 9-35 0,0-7-28 0,17-22-33 15,-8 15 17-15,3 2-51 0,3-1-25 16,-1-3-50-16,4 3-30 0,2-3 28 0,-1 2-221 16,1 3-26-16,-4 2 75 0,1 2 3 0,-4 0 29 15,5 2 31-15,-3 4 25 0,-3 2 42 16,-3 2 5-16,-2 6 44 0,-3 2 4 0</inkml:trace>
  <inkml:trace contextRef="#ctx0" brushRef="#br0" timeOffset="2639.02">8694 5847 236 0,'2'-2'511'15,"1"-1"-93"-15,-2-1-56 0,0 2-47 0,-1-1 4 16,1 0-40-16,1 3-35 0,0-2 4 15,0 5 14-15,1 1-17 0,-1 0-5 0,7 11-18 16,1 6-7-16,-1 2 9 0,2 3-26 0,-2-1-11 16,0 4-15-16,0 0-9 0,-1 5-19 15,1-4-11-15,-2 0-21 0,0 1 7 0,-1-4-20 16,1 0-4-16,-3 4-13 0,1-6-27 16,0-1-30-16,-2-7 5 0,-2-3-12 0,-1-4-22 15,0-10-35-15,0 0-45 0,0 7 9 0,-7-2-113 16,5-7-74-16,0-3-43 0,-1-8 26 0,-1-3-265 15,2-4 15-15,0-1 48 0,-1-3 18 16,1 1 59-16,2 12 25 0,0-7 27 0,0-3 26 16,-12-19 16-16,10 20 31 0,-2 2-23 0</inkml:trace>
  <inkml:trace contextRef="#ctx0" brushRef="#br0" timeOffset="2894.2">8708 5929 328 0,'-9'-9'471'0,"-1"-3"-64"0,2 0-43 16,2 2-45-16,2 1 30 0,1 1-34 0,0-2-10 15,3 4-35-15,0 6-23 0,0-11-20 16,15-15-12-16,-3 14-13 0,6 4-26 0,-2 1-8 16,4 6-17-16,-10 1-1 0,6 0-1 0,20 20-4 15,-15-8-8-15,-4 3-13 0,-1 2-26 16,2 2 12-16,-7-2-13 0,-3 3-21 0,-3 1-1 16,1-1-10-16,-4 1-15 0,-2-7-33 15,0-14-20-15,0 12-22 0,0-1-47 0,-16 9 6 16,11-14-130-16,-1-3-23 0,-2-3-74 15,2 0 27-15,0-1-233 0,1-1-32 0,-7-9 66 16,5 0 35-16,0-4 32 0,1-2 18 0,5-3 5 16,1 8 39-16,0-6 12 0,11-26 64 15,-1 13-26-15</inkml:trace>
  <inkml:trace contextRef="#ctx0" brushRef="#br0" timeOffset="3125.82">9022 5575 385 0,'11'-12'467'0,"2"3"-75"0,-7 1-29 16,-2 4-45-16,2 2-41 0,-1 3 55 15,0 3-7-15,5 5 12 0,-1 8-3 0,3 1-7 16,-2 5-28-16,0 3-10 0,0 4-27 16,-1 2-28-16,-2 4-3 0,-2-1-26 0,2 2-23 15,-4-2-18-15,3 1-14 0,-2-2-16 0,0-3-19 16,-1 0-36-16,1-2-27 0,2-5-23 16,-5-6-40-16,0-4-17 0,-1-6-42 0,0-8-50 15,0 0 10-15,-2 3-215 0,4-7 30 16,-2-1-320-16,0-3 61 0,2-11 25 0,-2 8 31 15,0-6 46-15,0-5 27 0,0 0 55 0,0 0 10 16,0-1 40-16,-14-16 8 0,11 21 13 0</inkml:trace>
  <inkml:trace contextRef="#ctx0" brushRef="#br0" timeOffset="3397.54">9132 5811 781 0,'-2'0'424'0,"1"0"-67"0,-1 0 3 15,1 0-26-15,0 2-28 0,1-4-18 16,1 2-1-16,0-1 0 0,3 0-29 0,0-4-17 15,8-3-19-15,2 4-22 0,0-3-23 0,4 3-8 16,-5-2-15-16,4 1-13 0,-1 5-33 16,-2 0 0-16,-5 0-20 0,5 0 1 0,16 12-19 15,-14-2-4-15,0 2-10 0,-5 2 10 0,-1 4-17 16,1 3 5-16,-3-3-11 0,-4 2 1 16,0 0-10-16,0-3-6 0,-3 0-31 0,2-2-15 15,-1-4-36-15,-1-3-23 0,0 0-9 0,-1-4 1 16,0-2 9-16,0 0-126 0,0-2-39 15,0 0-44-15,0 0 25 0,6-24-203 0,-3 12-53 16,2-5 51-16,1-1 34 0,-5-2 33 0,3-3 42 16,1-2 22-16,-1 0 5 0,2-5 20 15,-3 3 0-15</inkml:trace>
  <inkml:trace contextRef="#ctx0" brushRef="#br0" timeOffset="3519.86">9433 5644 851 0,'-3'-10'313'0,"-5"4"-51"15,2 2-21-15,1 5-36 0,-1-5-17 0,2 4-27 16,-1 2-12-16,-1 2-12 0,2-2-20 0,0 1-48 15,1 2-46-15,-1 0-23 0,2-1-68 0,1 2-21 16,0-1 8-16,-2-1-236 0,4-1-69 16,0 1 64-16,-1-4 17 0,0 0-12 15,22 12 9-15</inkml:trace>
  <inkml:trace contextRef="#ctx0" brushRef="#br0" timeOffset="3790.08">9482 5714 693 0,'10'5'255'0,"3"5"8"0,-5-1-18 0,6 3 0 15,-1 1 6-15,-3 2-9 0,3 1-18 0,-1 3-26 16,1-2 44-16,-1 3-8 0,1-2-4 0,-3 0-14 15,1-2-27-15,1-1-13 0,-4-3-10 16,0-5-27-16,0-1 10 0,-2-2-14 16,-1-1-4-16,-1-2-12 0,-4-1-15 0,0 0-6 0,7 0-13 15,-7 0-20-15,21-22-6 0,-12 6-18 16,1 0-16-16,-3-2-25 0,-2-1-3 16,-2-1-12-16,-1-1 3 0,-2 2 6 0,0 11-18 15,0-5 13-15,0 0-8 0,-18-14-9 0,5 20-24 16,-1 3-3-16,0 1 4 0,2 3-46 15,0 0-9-15,12 0 2 0,-15 0-8 0,0 0-29 16,-10 10-34-16,15-8-21 0,5 0 17 16,2 1-150-16,-1-3-78 0,2 0-42 0,2 0 59 15,1-2 8-15,1 2 31 0,1-1 23 16,0-1 19-16,2 0 7 0</inkml:trace>
  <inkml:trace contextRef="#ctx0" brushRef="#br0" timeOffset="4223.74">9701 5714 588 0,'16'5'263'0,"3"-3"-5"0,1 5-26 16,-3-1 0-16,-2 1 27 0,0 5-18 0,-1-2-11 15,-2 2-9-15,0 1-26 0,-1 3 9 0,-1-4-14 16,-3 2-9-16,-3-2-21 0,0-4 8 0,-1-1-28 16,0 0-1-16,-3-1 15 0,2-2 4 15,-2 0 8-15,0-1 3 0,0-3-1 0,0 0-11 16,0 0-14-16,0 0-7 0,0 0 1 16,-9 8-10-16,7-11-17 0,1 2-24 0,0-3-13 15,0 1 13-15,1-4-30 0,0 2 5 0,0-2-20 16,5-10-10-16,2 0 6 0,0 0-15 0,1 1-2 15,4 1-8-15,0 1-11 0,1 4-5 16,0-2 10-16,2 5 0 0,2 1-3 16,0 2-14-16,-1-1 12 0,-8 5-3 0,5 0 3 15,15 16-8-15,-12-6 1 0,0 3 13 0,-6-1 7 16,0-1-7-16,-2 4 10 0,1 0 1 16,-2-3-9-16,-5-3 3 0,5 4-10 0,-3-4 18 15,2-2-11-15,-3-1-10 0,0-2 12 16,-2-1 22-16,2-1 7 0,-2-1 0 0,2 0-12 15,-3-1 15-15,0 0-2 0,0 0-23 0,7 0 10 16,6-11 2-16,-1 1-15 0,-1-1-11 0,0 2-1 16,-1-3-31-16,-2 3 7 0,0-1-36 0,-4 3-12 15,1 1-22-15,-4-1-58 0,2 3 13 16,-2-1-108-16,-1-2-40 0,0 7-56 0,0 0 31 16,0 0-263-16,0 0 55 0,-11-12 29 15,6 11 57-15,0 0 37 0,1-2-12 0,1 3 62 16,2-1 23-16,0-1 21 0,1 2 9 0,0-3 5 15</inkml:trace>
  <inkml:trace contextRef="#ctx0" brushRef="#br0" timeOffset="4846.94">8123 6549 533 0,'-1'2'319'0,"3"1"-12"16,1-1-11-16,4 0 4 0,16 1-4 0,7-1-37 15,-14-2 7-15,12 0-5 0,47-14-28 16,-25 8-23-16,8-2-20 0,4 0-9 0,3-4-18 15,2 0-21-15,-1 2-10 0,1 0-26 16,-4-1-9-16,-1 0-15 0,-4 2-17 0,-2-1 3 16,-3 3-39-16,-3-3-4 0,-2 4-2 0,-7-2-2 15,-4 3-3-15,-5 2-88 0,0-4-10 16,-6 3-24-16,-3 0-14 0,-9 2-17 0,-5 2-22 16,-3-1-24-16,-3 1 18 0,-3-1-181 0,0 1-85 15,0 0 9-15,0 0 49 0,0 0 31 16,-11-2 20-16,6 2-12 0,0 0 36 15,0 0 41-15</inkml:trace>
  <inkml:trace contextRef="#ctx0" brushRef="#br0" timeOffset="39158.38">22881 5407 481 0,'0'0'337'0,"0"-15"-73"0,0 15-37 15,0 0-31-15,-7-24-7 0,4 22-9 0,2 4 11 16,-1 1 0-16,-2 13-10 0,0 1-2 0,2 8-15 16,-3 3-18-16,1 2 23 0,2 1 3 15,-1 3-42-15,-1-3 0 0,1 1 3 0,1-1-28 16,-3 1-18-16,1-1 9 0,0-2-25 16,-1 0 28-16,1-4-14 0,-2-1-11 0,2-4 4 15,1-3-34-15,1-6 22 0,-2-1-11 0,1-4 7 16,1 0-11-16,-1-3 5 0,0-1-15 15,-1 0-5-15,2-2 3 0,2 0-9 16,0 0-22-16,-9-12-23 0,3 0-12 0,3-1 16 16,-1-2-4-16,3 2-2 0,-2 1-5 0,2 5 15 15,1-3-7-15,0 7 1 0,0 3-15 16,0 0 2-16,5-4 19 0,-1 7 15 0,-1-1 8 16,8 9 12-16,-1 0-6 0,1-2-3 0,0 2 19 15,1-2-15-15,2 0 13 0,0-2 1 16,1 0 4-16,0-2 3 0,-3-2-8 0,0-2 0 15,-1-1 1-15,-11 0-3 0,12 0-11 0,1 0 3 16,15-13-9-16,-13 3-7 0,-2-5-9 16,-1 1-1-16,0-5-10 0,0-1-11 0,-4-2-7 15,-4-7-29-15,1-2 9 0,0 4 8 0,-3-7-32 16,0 4 4-16,-2 14-13 0,0-6 15 16,-15-31 11-16,8 26-4 0,-6 1 12 0,0 1-6 15,-3 3-10-15,-2 1 39 0,-3 2-27 0,0 0 27 16,1 4-12-16,-3 0 7 0,-3 1 18 15,1 1-27-15,-1 1 8 0,4 3 4 16,-4-1 3-16,-2 3 1 0,1 4 16 0,2 1-11 16,13 2 8-16,-7 0-13 0,-23 17 11 0,21-4-2 15,5 2 20-15,-3 2 19 0,10 4-19 0,-2-2 18 16,4 3-22-16,2 0 0 0,4 1-1 16,1-13 1-16,0 6-1 0,14 22 20 15,-1-19-1-15,1 0 47 0,7-4-7 0,1 0-41 16,0-3-4-16,4-2 3 0,1-1-3 15,1-3-76-15,-1 0-22 0,0-4-52 0,0-1-57 16,-16-1 17-16,8 0-326 0,4 0 45 0,29-13 43 16,-25 8 22-16,2-2 36 0,-1 1 5 15,1 0 64-15,1 3-18 0,0-1-20 0</inkml:trace>
  <inkml:trace contextRef="#ctx0" brushRef="#br0" timeOffset="39574.03">23304 5588 340 0,'-2'3'364'15,"0"1"-52"-15,1 0-38 0,-1 0-6 16,1 0-23-16,1 0 4 0,-2 0-10 0,3-1-18 16,1 1-26-16,1-1-24 0,1 0 9 15,1-2-22-15,1 2-25 0,1-3-12 0,2 0 12 16,1 0-25-16,4 0 3 0,4 0-6 0,19-15-18 15,-18 9-24-15,-2-2-5 0,-1 0-6 0,-2 2-6 16,-4-1-28-16,-1-4-1 0,-2 4-3 16,-4-1-1-16,0 1 11 0,-1 0-2 0,-2 7-35 15,0 0 2-15,0-6 2 0,0 6 16 16,-15-11 4-16,-4 6-23 0,9 5 20 0,-4 0-9 16,-22 15 8-16,18-7-3 0,-3 3 21 0,2 4 0 15,2 1 1-15,0 1-6 0,3 3-6 0,1 1 33 16,3-1-12-16,2-2 7 0,2 0-9 15,3-2 11-15,3-7-14 0,0 1-1 0,13 11 3 16,-2-11-4-16,6 1-36 0,6-5 1 16,1-2-61-16,4-2-46 0,2-1-23 0,-13-1-20 15,8 0-33-15,32-10-37 0,-23 3 20 16,1-1-204-16,1-3-34 0,-3 2 19 16,-1-1 25-16,-2-3 26 0,-3-2 25 0,-3-1 37 15,-1 1-6-15,-5 1 0 0</inkml:trace>
  <inkml:trace contextRef="#ctx0" brushRef="#br0" timeOffset="40506.01">23881 5586 397 0,'2'-7'325'0,"0"-1"-31"0,-2 3-13 16,-4-2 14-16,0 5-27 0,-2-1 3 16,1 0-34-16,-2 1 15 0,-9 0-18 0,7 2-19 15,-2 0-10-15,-3 0-4 0,0 0-25 16,-13 12-2-16,13-4-14 0,-2 4-6 0,6 2-23 16,1 4-2-16,3 0-16 0,3 2-2 0,3-10-15 15,0 2-10-15,16 21-1 16,-2-17-6-16,3 0-5 0,1-2-8 0,3-3-27 0,4-2-24 15,1 0-16-15,0-6-35 0,2 1 1 16,-1-3 2-16,1-1-31 0,-2 0-21 0,-13 0-18 16,7 0-12-16,25-15 3 0,-25 4-12 0,2-2-23 15,-1-1-11-15,-4-4 1 0,-2-1-11 16,-4-1 2-16,-1-2 26 0,-4 4 26 0,1-2-5 16,-5 1 30-16,0 3 1 0,-2 9 28 15,0-4 21-15,0 1 7 0,-14-9 34 16,11 12 18-16,0 2 29 0,2 0 8 0,0 0 2 15,-1 3 19-15,1 1-16 0,1-1-11 0,0 0 8 16,0 2 27-16,3 0 5 0,-1 2-10 16,0 1 21-16,3-1 5 0,4 13 0 0,3-2-9 15,1 2 12-15,-1 0-9 0,2 2-3 0,0 1-11 16,-1 1 4-16,1-2-17 0,-4 0-6 16,-2-4-16-16,0 0 8 0,-5-3 0 0,0-2-3 15,0-1-8-15,-3-7 19 0,0 0-6 0,0 7-11 16,0-7 8-16,-12 12-13 0,6-9-1 15,1-2-3-15,-1 0-7 0,0-2 2 0,-8-3-4 16,14 4-4-16,-20-7-3 0,13 5-2 0,1-4 4 16,2 1-6-16,2 0-11 0,1-3-10 15,1 2-5-15,0-1 0 0,13-15-2 0,-3 7-4 16,4 3-8-16,1-1 9 0,3 2 1 0,3 1 1 16,6 1-5-16,-3 3 16 0,3 0-9 15,-3 3-3-15,0 1 0 0,-2 2 1 0,-12 0-5 16,2 0-1-16,16 12 0 0,-17-2 10 15,1-1-1-15,-1 2-5 0,-3 0 7 0,-2-2-7 16,-1 1-3-16,2 3 6 0,-1-6 7 0,-2 1-1 16,-1-4-6-16,0 1 4 0,-1-1 7 0,0-1 2 15,0-1-1-15,2 1-1 0,-1-3 2 16,0 1-3-16,-3-1-4 0,0 0-1 16,8 0-13-16,12-12 3 0,-9 3-5 0,1-5-15 15,1-1 6-15,-2-2 0 0,2 3 2 0,-1-3-3 16,-1 0 1-16,2 3 10 0,-2 1 3 0,-3 1 8 15,0 4-14-15,-3 2 11 0,-1 3-16 16,-2-1 19-16,1 3-2 0,-1 1 6 0,-2 0 6 16,0 0-2-16,4 9 16 0,-4-1 3 15,4 12-7-15,-3 4 19 0,6 1 7 0,-3 5 2 16,0 0-6-16,2-1 10 0,0 4 3 0,1 1-14 16,0 0 2-16,0 1-1 0,-4-2 2 0,2-1-14 15,-2-1 17-15,-2 3-7 0,-1-17 9 16,0 4 2-16,-18 25-12 0,5-24-1 0,-4-4-6 15,-2-1-3-15,-2-6 3 0,-4 1 6 16,-1-4-9-16,-5-3 5 0,0-4-1 0,4 0 4 16,12-1-4-16,-23-13-12 0,16-1-1 15,5 0-9-15,1-4-4 0,5-3-21 0,4-1-12 16,5-3-2-16,2 11-17 0,12-26-24 16,-1 17-7-16,8 1-27 0,1-1-20 0,6 0 12 15,-1 0-97-15,6 0-29 0,3 0-55 0,2 1 26 16,-1-1-235-16,-1 1-13 0,0 1 41 15,-2 2 36-15,-3 2 37 0,-2 1 36 0,-2 1 9 16,-4 0 7-16,-2 3 54 0,0-2-7 16</inkml:trace>
  <inkml:trace contextRef="#ctx0" brushRef="#br0" timeOffset="40753.17">25037 5506 706 0,'2'-7'408'0,"-1"1"-66"15,1 0 64-15,-2 1-40 0,0 2-33 16,0 0-49-16,1 3-6 0,1 3 0 0,-1 3-16 15,1 13-4-15,1 2-6 0,1 7-11 16,2 3-19-16,-2-3-21 0,0 2-18 0,-1 2-8 16,1-2-35-16,0 2 1 0,-1-3-13 0,1 2-31 15,1-2-23-15,-1-4-21 0,-1-4-15 16,-1-1-21-16,-1-8-20 0,1-2-20 0,-1-3-11 16,0-2-40-16,2-1 7 0,-2-4-100 0,-1 0-51 15,0 0-29-15,0 0-49 0,3-13 26 16,-3 5-254-16,4-14 16 0,-1-1 25 0,-1-3 52 15,-2 12 30-15,0-8 27 0,0-4 35 0,0 1 32 16,0-4-6-16,0 3 11 0</inkml:trace>
  <inkml:trace contextRef="#ctx0" brushRef="#br0" timeOffset="40974.25">25110 5574 513 0,'0'-15'361'0,"0"7"-27"0,0-3-24 16,0-1 0-16,0 2-40 0,0-1 30 0,0-2 2 16,13-16-16-16,-6 14-17 0,3 3-13 0,-3-2-14 15,5 3-6-15,-3 5-10 0,6 1-30 16,-3 2-7-16,-3 3-24 0,6 0-16 0,18 13-15 15,-15 1-1-15,-3 1-28 0,0 4-14 16,-2 0 1-16,-4 1-5 0,-3 2-19 0,1-1-7 16,-7-6-10-16,0-5-18 0,0 4-31 0,0 1-12 15,-12 13-18-15,7-13-20 0,-2-4-31 0,0 2 9 16,0-6-75-16,1-3-48 0,0-3-32 16,6-1-55-16,0 0 26 0,-9 0-201 0,-5-12-60 15,7-3 48-15,1 1 43 0,3-3 27 0,3-2 35 16,0 9 27-16,0-8 5 0,0-2 29 0,16-27-8 15</inkml:trace>
  <inkml:trace contextRef="#ctx0" brushRef="#br0" timeOffset="41207.37">25443 5247 759 0,'16'-16'371'0,"-4"4"-9"0,-3 2-61 16,-1 3-20-16,-3 4-48 0,0 0-29 0,-5 3 67 16,0 0-23-16,0 0 6 0,15 26-2 15,-11-6-19-15,1 5-6 0,0 4-8 0,-1 1-19 16,0 0-10-16,-1 0-11 0,0 3-31 0,1-2 3 15,-2 1-20-15,0-3-12 0,1 1-23 0,-1 0 1 16,1-3-22-16,0-3-19 0,-2-2-28 16,0-7-31-16,1 1-24 0,0-4-23 15,0-4-49-15,0-5 9 0,1-1-122 0,-3-2-47 16,0 0 23-16,0 0 21 0,11-16-359 0,-7-2 40 16,-4 8 93-16,0-5 33 0,0-5 3 15,0-1 37-15,0-1 32 0,0 1 25 0,0 1 15 16,-10-17-36-16</inkml:trace>
  <inkml:trace contextRef="#ctx0" brushRef="#br0" timeOffset="41490.63">25497 5450 299 0,'-5'-1'433'0,"1"0"-45"0,-1 2-62 15,2-2 33-15,0 1-20 0,1-1-26 0,1 2-12 16,3-1-16-16,0 0-12 0,3 0-34 0,2 0-19 16,0 1-22-16,13-2-23 0,-10 1-31 15,9 0-1-15,3 0-19 0,27-10-11 16,-24 8-14-16,-2 0-14 0,-1 2-5 0,-5-1-20 15,-17 1-6-15,11 0-5 0,-2 0-8 0,14 13 0 16,-16-4-4-16,1 3-9 0,-2 0 5 16,-2 5-11-16,0 0 13 0,-2 0-15 0,0 0 3 15,-2-7-3-15,0 1 3 0,0 0-1 0,0-1-9 16,0 1-24-16,0-3-7 0,0 1-29 16,0-9-9-16,0 7 4 0,0-7-59 0,0 5-63 15,0-5-61-15,5 5-65 0,-1-8 31 16,0-1-244-16,8-8 19 0,-2-5 34 0,4-2 33 15,-4-3 48-15,0-3 22 0,-4 1 27 16,-2-2 13-16,2-1 28 0</inkml:trace>
  <inkml:trace contextRef="#ctx0" brushRef="#br0" timeOffset="41589.89">25791 5327 823 0,'-14'-3'254'0,"3"2"-38"0,-1 0-35 0,3 2-7 16,9-1-40-16,-7 0-54 0,-1 0-50 15,8 0-57-15,-9 0 3 0,9 0-345 0,-14 9 35 16,12-7 8-16,2-1 17 0</inkml:trace>
  <inkml:trace contextRef="#ctx0" brushRef="#br0" timeOffset="42221.71">25879 5428 351 0,'6'13'423'16,"-3"-4"-36"-16,1 3-35 0,-3-4-45 0,3 7 24 16,-2 3-23-16,0-1-21 0,1-1-31 0,-1 0-9 15,3 1-15-15,0-1-28 0,-2-4-13 16,4 2-29-16,-5-3-3 0,1-4-18 0,0-2-11 15,-1 0-12-15,3-2-7 0,1-1-7 16,-2 0-14-16,1-2-5 0,-5 0-12 16,11 0-14-16,14-17-19 0,-10 9-13 0,-3-1 4 15,2-3-11-15,-3-3-10 0,-2-2-3 0,-1-1-17 16,-2-3 9-16,-4 3-3 0,-2 7-4 16,0-3-3-16,-12-15-4 0,1 17 0 0,-1 2-3 15,-4 2-36-15,1 2-5 0,3 3 7 0,3-1-78 16,1 2-11-16,0 2-44 0,2-1-34 15,2 0-33-15,4 1 21 0,0 0-172 0,0 0 33 16,-5-1 27-16,10 1-71 0,-2 0 35 16,1 0 25-16,1 0 19 0,16 0 54 0,-15 0 121 15,8 0 178-15,1 0-3 0,11 10 158 0,-12-5 17 16,-4 0 28-16,2 5 11 0,-1 0 18 16,-1 1-11-16,-2 0-37 0,-1 2 2 0,-2 1-23 15,0-5 13-15,-1-2-16 0,0 0-13 0,-1 0-7 16,-1-3-30-16,0 1-4 0,0-1-9 15,-1 0-19-15,0-2 18 0,1 2 15 16,0-1 9-16,-2 0 4 0,2-1-1 0,-2 0-2 16,2-2-13-16,-2 0-15 0,0 0 0 0,0 0-16 15,0 0-15-15,5-12-1 0,-3 8-11 16,7-11-12-16,3 3 4 0,-1-3-11 0,4 2-9 16,-2 0-2-16,7 2-14 0,-2 1-4 15,2 4 6-15,2 4-5 0,-11 2-7 0,4 0-4 16,21 14 11-16,-20-3-3 0,0 5 10 15,-3 6 3-15,-2-2 10 0,0 5-11 0,-2-3 7 16,-3 2-9-16,0-4-2 0,-2 2 2 16,-2-3 3-16,-1-4-17 0,-1-4-7 0,2-2-26 15,-2-1-13-15,0-5-6 0,1 3-26 16,0 0-25-16,1-5 11 0,1 3-150 0,3-2-71 16,-6-2 26-16,14 0-289 0,3 0 45 0,25-10 41 15,-15 1 9-15,4-1 33 0,3-4 44 16,3 2 40-16,1 2 18 0,5 3 28 0,-2 3 12 15</inkml:trace>
  <inkml:trace contextRef="#ctx0" brushRef="#br0" timeOffset="42368.61">27044 5693 945 0,'4'4'333'15,"0"1"83"-15,-1-3-18 0,-1 1-24 0,0-1-41 16,-1 0-28-16,-1-2-44 0,0 1-25 16,-1 1-25-16,-1-1-56 0,0 1-86 0,-1 0-8 15,-1 0-122-15,-1-2-123 0,-1 3 17 16,-11 1-314-16,2 1 29 0,-6-2 41 0,-5 2 20 15,-1 2 54-15,-3-2 24 0,-4 2 1 16,-5 0 19-16,-4 0 29 0</inkml:trace>
  <inkml:trace contextRef="#ctx0" brushRef="#br0" timeOffset="42700.98">24461 5983 337 0,'-23'2'385'0,"3"-1"-50"0,20-1-39 16,-11 0-25-16,2 0 19 0,0 0-28 0,9 0-32 16,-15 7 55-16,15-5 4 0,5 2-14 15,16 4 1-15,7-3-18 0,7 0-27 0,13-1-10 16,9 0-24-16,15 2-9 0,4-1-19 15,7 2-32-15,8 0-8 0,3 4-5 0,1-5-15 16,-2 2-8-16,-4-1-32 0,-2-2-26 0,-9 1-16 16,-8-3-37-16,-8 0-35 0,-9 0-49 15,-8-2 8-15,-26-1-184 0,7 0 25 0,2 0-340 16,20-14 47-16,-33 7 41 0,-8-1 66 0,-4 1 17 16,-3 0 52-16,0 7 18 0,0-7 19 0,0 7 23 15,0-7 1-15,0 7 28 0</inkml:trace>
  <inkml:trace contextRef="#ctx0" brushRef="#br0" timeOffset="42859.91">25766 6082 320 0,'-3'4'637'15,"2"1"-96"-15,0-2-66 0,0 2-45 16,-1-3-51-16,0 1-53 0,1 1-41 0,0-2-38 16,1-1-73-16,-2-1-67 0,2 2-11 15,0-2-194-15,-1 0 8 0,0 0-408 0,-1 0 39 16,-2-2 46-16,-2 0 19 0,-8-4 45 0,-4-4-9 15,-3 2 79-15,-4 0 10 0,2-2-35 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03-02T10:49:47.82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16830 3333 242 0,'0'0'295'0,"14"0"-30"16,-14 0-31-16,0 0-4 0,0 0-35 0,0 0-14 15,0 0-6-15,0 0-11 0,0 0-9 16,0 0 3-16,0 0-14 0,0 0-18 0,0 0-12 16,0 0 7-16,0 0-5 0,0 0-16 0,0 0 29 15,0 0-45-15,12 0 8 0,-12 0-10 0,0 0-4 16,0 0-12-16,0 0 7 0,0 0-25 16,0 0-9-16,0 0 16 0,0 0-2 0,0 0-18 15,0 0-20-15,0 0 34 0,0 0-8 16,0 0-10-16,0 0-23 0,0 0 6 0,0 0 13 15,0 0-8-15,0 0-26 0,0 0 17 0,0 0 10 16,0 0-11-16,0 0-33 0,0 0 0 0,0 0-3 16,0 0 6-16,0 0-36 0,0 0-17 15,0 0-5-15,0 0-19 0,0 0-16 0,0 0-7 16,0 0-25-16,0 0-3 0,0 0 15 0,0 0-77 16,0 0-66-16,0 0-97 0,0 0-4 15,18 22 6-15,-20-18 55 0,0 1 17 0,2 2-7 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10-01T09:12:43.50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8256 12308 419 0,'0'0'420'16,"0"0"-100"-16,-9 3-29 0,20 20 7 0,0 2-28 16,4 9-46-16,0 4-4 0,0 3-19 15,0-3-22-15,1 4-17 0,-3-1-31 0,1 2-11 16,-3-3-11-16,0 0-38 0,-2-1 5 0,1-2-37 16,-1-2-38-16,-1-5-35 0,-2 1-20 0,-1-6-14 15,-2-4-35-15,-2-9-55 0,-1-2 16 16,0-10-109-16,0 0-103 0,-4 0-18 0,3-5 17 15,1-4 27-15,-6-11 26 0,5-2-1 0,1 8-15 16</inkml:trace>
  <inkml:trace contextRef="#ctx0" brushRef="#br0" timeOffset="906.9">8668 12359 581 0,'8'-2'340'0,"-2"1"-21"0,-3 3-18 0,0 1-23 15,-2 2-8-15,-1 0-31 0,-2 0-27 0,-2 10-25 16,-6 0-20-16,0-1 9 0,0 0-6 0,-1 2 2 16,-1-2-28-16,-2-1-35 0,0-1-10 0,-1 2 15 15,-1-1-33-15,0 4 1 0,-5-3-4 16,5 3-37-16,-2-3 7 0,-1-1-15 0,6 3-3 16,-3-4-23-16,1 1-1 0,3-3-1 15,6-1-21-15,2-2-3 0,0-3-12 0,4 2 0 16,0-6 49-16,0 0-29 0,12 9-10 0,-7-6 33 15,2-3-22-15,13 7 11 0,3 3-18 0,-1-7 35 16,3 3-27-16,4 2 11 0,-4-3-7 16,6 2-19-16,-1-3 37 0,2 1-19 0,-2 1 4 15,2-1-17-15,3-5 9 0,-2 4 17 16,-15-4-10-16,5 0 0 0,32-12 20 0,-27 3-27 16,2-2 10-16,-7-1 2 0,0-2-19 15,-3-4 3-15,-2-1 12 0,-3-2-11 0,0 1 0 16,-3-1 13-16,2-3 2 0,-4 5-10 0,-2-1 15 15,-1 3 10-15,0 0-3 0,-5 5 1 0,-2 12-10 16,0-9-6-16,0 2 20 0,0 7-22 16,-7-8 2-16,3 10 7 0,0 2-15 0,-5 6 9 15,0 3 0-15,2-1 0 0,2 5 28 16,1 0-3-16,4-5-2 0,0-3-2 0,0 1-3 16,0 0-1-16,12 16 5 0,-5-14 15 15,1 0-13-15,3-4-2 0,1-5-25 0,-12-3 1 16,9 0 14-16,5 0-2 0,18-15-26 0,-15 3-12 15,2-1 22-15,-3-3-4 0,1-3-7 0,-5-1-9 16,4-1 7-16,-5 0 8 0,4 1-4 0,-4 1 5 16,-3 6-8-16,1 0 11 0,-6 7 21 15,0 2-27-15,-1 2 33 0,-1 2-8 0,-2 3-7 16,1-1 1-16,0 2-31 0,0-4 19 16,0 0-6-16,2 11 17 0,-1-7 19 0,0 0-22 15,2 0-9-15,0-4 9 0,0 2-13 0,1-1 1 16,3-2-2-16,9-3 30 0,-8 4-14 15,19-10 18-15,-9 0-48 0,-2 2-1 0,1-2 5 16,-4 2-11-16,1 1 26 0,-4 0-11 0,-3 3-4 16,0 0 25-16,-3 2-19 0,1-1 4 0,-2 1 9 15,1 1-26-15,0-1 5 0,-1 0 12 16,1 0 15-16,1-1 2 0,-2-1-2 0,2 1-8 16,9-7 9-16,-3 6 7 0,-2 0-3 15,1 2-10-15,1 1-12 0,-11 1-15 0,11 0 12 16,15 11 10-16,-10-3-10 0,-4 1 17 0,0-1-27 15,0 3-3-15,-2 2 5 0,-6-4 17 0,2 5 10 16,-4 2 18-16,3 3 31 0,-5-11-5 16,0 4 46-16,-14 19 6 0,5-15-20 0,-4-2 7 15,-2-1 6-15,-2 0 0 0,-1-3 4 16,-2-3-13-16,2-3-11 0,-2-4 8 0,13 0-14 16,-6 0 1-16,-12-17 0 0,14 5-25 0,3-10 6 15,7-9-1-15,1 14-19 0,0-12-19 16,18-44-34-16,-1 23-39 0,4-5 7 0,3-6-124 15,1-4-39-15,-1 1 21 0,2-7-322 16,-5-1 32-16,-4 1 46 0,0-1 44 0,-11 2-15 16,-2-3 63-16,-4-2 13 0,0 37 26 0,0-18 16 15,-16-80 15-15</inkml:trace>
  <inkml:trace contextRef="#ctx0" brushRef="#br0" timeOffset="1538.58">8922 9477 905 0,'-4'-5'304'0,"-6"-5"-42"16,-2 3-21-16,-3 0-1 0,-4 2-37 0,5 2-20 16,2 3-8-16,2 0-11 0,-5 0-34 15,-15 17-16-15,12-2-12 0,2 2 2 0,3 5-27 16,1 2 19-16,5 2-21 0,2 1 12 15,2 1-42-15,3-15 35 0,0 7-47 0,11 23 13 0,-1-21-13 16,2-8 10-16,2 1-20 0,3-8 21 16,1 0-8-16,2-7-27 0,-10 0 20 0,19-14-12 15,-11 2 4-15,0-5-26 0,-3 0-14 16,1-2 0-16,-3-1 13 0,-2-2-30 0,-3 0 2 16,-4-5-15-16,-2-2 23 0,-2 13-9 0,0-8 2 15,0-3 0-15,-18-29 15 0,11 27-12 0,-3 1 6 16,-1 3 8-16,1 1-5 0,-1 3 5 15,-2 1 11-15,1-1 1 0,1 3 6 16,0 4 9-16,2 1 7 0,0 2 6 0,3 3-1 16,0 1-1-16,3 4-15 0,1 3 28 0,2 0 1 15,0 0 8-15,1 10 1 0,3 10-5 0,-4-8 34 16,14 24 4-16,-6-9 2 0,1 1 7 0,2 6-15 16,2-2-5-16,-1 2-30 0,2 2 28 15,-1 0-33-15,2-2 7 0,-2-2 3 0,3-3 10 16,-2-3-25-16,-1-1-23 0,4-4-2 0,-3-1-76 15,3-8-38-15,0 0-56 0,-3-11-40 16,-5-1 18-16,19-13-259 0,-10-2 12 16,-2 1 28-16,1-3 11 0,0-2 43 0,2-3 18 15,0 2 20-15,0 3 35 0,-2-4-16 0</inkml:trace>
  <inkml:trace contextRef="#ctx0" brushRef="#br0" timeOffset="2137.17">9317 9401 688 0,'-4'-4'319'0,"0"1"-14"0,1 1-25 15,-4 0 3-15,2 2-19 0,-1 0-20 0,-5 9-40 16,-7-3-24-16,5 3 8 0,0 3-12 16,1 5 6-16,-1 1-15 0,4 2-17 0,1-2-19 15,2 1-10-15,-1 3-1 0,4-3-16 16,2 0-22-16,0 0 9 0,1-10-8 0,0 1-15 16,0 0 4-16,11 6 6 0,-6-13-27 0,1 0-17 15,0-5 25-15,0-1-11 0,12-6-22 16,-2-3-9-16,1-3-9 0,0-2-26 0,-2-2 18 15,0 0 7-15,0-1-28 0,-2 2 28 0,-1-2 9 16,-2 8-14-16,-1-2 9 0,-1 2-23 16,-3 5 22-16,-3 1 8 0,-1 6-20 0,1-3 16 15,-2 3-23-15,0 0 11 0,0 0 5 0,0 0 4 16,0 0-7-16,9 12 5 0,-7-9-12 16,1-1 21-16,-2 1-6 0,1 0-4 0,-1 1-4 15,1-3 17-15,0 0-10 0,0-1 6 0,1 2 3 16,-1-1-11-16,-2-1 14 0,0 0-15 15,0 0 7-15,7 0 8 0,7-12-15 0,-10 9 6 16,-1 3-10-16,0-2-5 0,0 0-13 0,0 2 1 16,1 0 2-16,-4 0 3 0,0 0-5 15,18 12 15-15,-9-1 0 0,2 2-11 0,-1 4-2 16,1-3 7-16,2 8 8 0,-1 1-3 0,2 2-8 16,-2 2-3-16,1 2 9 0,2 2 2 15,-1-2-7-15,-1 1 7 0,-2-1-4 0,-2-3 4 16,1-2 5-16,-2 1-1 0,-1-3 11 0,-3-3 32 15,-1-4 9-15,-3-15 3 0,0 11 11 0,0-4-2 16,0-7-4-16,-17 10-10 0,11-12-1 16,-6-7 8-16,-1-11-4 0,3-2-7 15,2-7-4-15,3 0-22 0,3-5 15 0,2 19-15 16,0-9-10-16,0-2 2 0,18-23-12 0,-11 26-11 16,4 0-36-16,1 4-30 0,4 0-46 15,2 2 12-15,-1 2-126 0,1 1-57 0,4-1 26 16,0 6-274-16,2-2 34 0,2 0 33 0,-1-2 35 15,1 6 27-15,4-2 59 0,2-1-4 16,4 3 59-16,3 0-8 0,1 2 17 0,1 2-13 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03-02T10:42:59.26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714 156 504 0,'0'0'325'0,"0"0"-48"0,0 0-26 16,0 0-31-16,13 5 8 0,-16 15-15 15,3 4-4-15,-4-1-14 0,0 7-22 16,-2 2-19-16,2 4 9 0,2-7-24 0,-1-3-15 16,-1 3 14-16,2-7-14 0,0 4-13 0,-2-5-15 15,4-10-9-15,0 2-22 0,0 0-9 0,0-3-28 16,-12 8 4-16,12-14-51 0,2-4-49 15,-2-5-54-15,-2-4-30 0,11-3 13 0,-6-8-190 16,1 1-88-16,0-1 30 0,1 1 27 0,-1-1 28 16,2-1-10-16,-4 2 41 0,2 0-12 15,-6 1 4-15</inkml:trace>
  <inkml:trace contextRef="#ctx0" brushRef="#br0" timeOffset="416.6">492 235 357 0,'-4'-1'297'16,"0"-5"-35"-16,-1 1-17 0,1-1 5 16,-3 2-14-16,7-6-31 0,-2 1-3 0,-5-4-24 15,13 2 10-15,-5 2-16 0,3 1-11 0,1-4-47 16,2 8 8-16,8-2-28 0,5 1 8 16,1 5-23-16,-2-3 7 0,7 3-10 0,-2 1-10 15,6 5-5-15,1 1 27 0,-4 3-22 0,2 4-7 16,1 2 32-16,-3 3-9 0,0 2-28 15,-3 4-6-15,2 1-4 0,-2 0-9 0,-8-2-3 16,3 3-5-16,-5 1-1 0,-5-6-4 0,-2 0-2 16,-5 0 0-16,0-2-4 0,-2-11 55 15,0 5-16-15,-15 14-6 0,3-12 15 0,-1-1-18 16,-6 2 11-16,-2-7-21 0,0-1 10 0,-6-2-9 16,0 1-17-16,-3-5 9 0,-3 1-12 15,4-1-10-15,-3-3-17 0,17 0-6 0,-10 0-10 16,2 0 1-16,-1 0-34 0,2 0-8 0,-1 0 17 15,3 0-8-15,-16-10-30 0,22 7-1 16,5-1 11-16,-2 2-22 0,3-4 1 0,0 1-10 16,-1-2 5-16,5 1-22 0,4-2-5 0,2 0-29 15,9 4-13-15,-4-1 16 0,4 1-73 0,-2-3-72 16,7 5-101-16,-3 0 6 0,4 2 24 16,-2-5 26-16,5 2 42 0,3 2-5 15</inkml:trace>
  <inkml:trace contextRef="#ctx0" brushRef="#br0" timeOffset="1197.18">1178 505 520 0,'2'-2'305'0,"1"-2"-16"0,-1-2-55 0,-4 1 13 15,1-1 13-15,-1-2-44 0,2 2-15 0,-6-1-33 16,-4 2 39-16,3-2-50 0,-3 2-16 0,-2-1 40 15,1 2-34-15,0 2-14 0,-3 5-16 16,-6 6-13-16,0-1-7 0,1 6 0 16,0 7-11-16,1-1-9 0,-3-1 16 0,8 6-6 15,-1 1 3-15,3-2-10 0,5-2-8 16,3-7-2-16,3 5 7 0,0-2-13 0,0-11 6 16,13 11-1-16,-8-11-20 0,7-5-2 15,-2-4-18-15,5 4 11 0,0-8-6 0,4-2 12 16,-2-5-14-16,3-1-19 0,-4-2 9 15,2 1-18-15,-2-2-10 0,-3-2 20 0,-2 2 2 16,-1 0-11-16,-2 5-7 0,-3 1-4 0,5 2 15 16,-7 3-14-16,-2-2 11 0,-1 5 6 0,4 1-39 15,-9-3 15-15,0 3-4 0,1 0 20 16,2 4-1-16,0-2-8 0,1 6 27 16,-2-3-29-16,0 5 16 0,1 3 8 0,0 6 5 15,2-5-8-15,-2 3 21 0,2 2-1 0,0 0-1 16,2 1 9-16,5-3-18 0,-3-4 9 15,4 5-9-15,7 2-21 0,-3-4 12 0,4-7-2 16,0 4 12-16,2-5-16 0,0 0 6 0,2-3 5 16,1-3-22-16,-4-7 22 0,2 5-10 15,-7-3-17-15,5-3 9 0,-6-1-24 0,5-3 3 16,-5-1-27-16,-5-3 19 0,2-2-11 0,-1-5-28 16,1 1 23-16,-1 1 3 0,-4-6-63 15,1-5 36-15,2 2-36 0,-3 2 41 0,1 2 5 16,0-1-16-16,1 4 29 0,-5 12 4 0,0-1 27 15,0-2 1-15,0 3 1 0,0 2 23 16,0 2-7-16,0 1 17 0,0 6-5 0,0-8 14 0,0 8 6 16,0-6-8-16,0 6 0 0,0 0 1 15,7-8-6-15,-7 11 24 0,0 5-5 0,1 4 19 16,1 2-10-16,-5 4 4 0,-1 0 13 16,4 4 0-16,2 3 3 0,-2 1 9 0,2 4 18 15,-6 1-17-15,4-17 3 0,0 9-13 0,0 3-8 16,0 2 7-16,0 2-16 0,0-1-13 15,0-5 9-15,0-1-18 0,0-1 15 0,0-2-24 16,0-5 16-16,0 0-30 0,0-3-21 16,0-4-19-16,0-1-25 0,19 7-9 0,-6-14-40 15,0-3-27-15,3-5 12 0,-4-2-128 0,2-5-25 16,6 1-45-16,-5 0 28 0,-3 0-179 16,6 2 38-16,-2 5 35 0,0-7-69 0,0 2 48 15,1 6 27-15,-3-1 27 0,5 6 2 16,-3-2 19-16,1 1 35 0,-7 2 7 0</inkml:trace>
  <inkml:trace contextRef="#ctx0" brushRef="#br0" timeOffset="1696">1957 640 237 0,'-1'-5'410'0,"-2"-2"-51"0,0 0-53 0,0 0 4 15,-4-1-79-15,5 1-10 0,-7-1-6 0,-2 1-29 16,2 3 9-16,-4-2-21 0,1-3 23 15,-3 4-34-15,-1 3-25 0,-1-1 10 0,1 3-29 16,0 8-4-16,-1-5-8 0,-1 7-15 16,4 6 25-16,-5-5-31 0,5 9 19 0,0-1 5 15,3 1-21-15,1 6 13 0,2-4 0 16,-1-2-22-16,9-4 11 0,0-9-21 0,0 5 8 16,14 10-17-16,-5-11-1 0,-1-6-2 0,1 1 0 15,6-1-15-15,-2-3 4 0,-7-2-9 16,8 0-3-16,17-18-3 0,-12 8-6 0,-2-2 1 15,1 2-6-15,-2-3-5 0,0 0-7 16,-8-2-8-16,5 3 7 0,-3 0 6 0,-3-4-10 16,2 5-3-16,-5 0 5 0,2 1-12 0,-4 6 12 15,-3 1-15-15,-1-1 9 0,0 0-2 0,2 1 4 16,-3 6-3-16,-1-1 12 0,2 3 2 16,-1 5 1-16,1-3-3 0,-3-2 17 0,3 9 10 15,0-1-9-15,0 3 16 0,2 4-9 0,0-10 9 16,0 3-17-16,11 18 14 0,-4-13-5 15,4 2-7-15,-1-4-4 0,0-5 4 0,4 0-22 16,-1-1 6-16,5 1-8 0,0-6-9 0,-4-4-6 16,-1-1 0-16,1 0-35 0,-14 0-3 0,13 0-49 15,12-16-24-15,-14 8 11 0,5-4-104 16,-7 1-20-16,-3-9-30 0,-5 2-18 16,5 6 29-16,-4-8-159 0,-6 2-107 0,6 3 38 15,-8 0 35-15,-5 2 30 0,2-3-7 0,-7 4 25 16,-2 5 67-16,1 0 12 0,-2 1-25 0</inkml:trace>
  <inkml:trace contextRef="#ctx0" brushRef="#br0" timeOffset="1958.22">1513 543 272 0,'-2'0'447'0,"2"1"-103"0,2-1-37 16,-2-1-27-16,0-2-37 0,5 1-1 16,8-1-32-16,-1-1 6 0,3 0-25 0,0 0 15 15,3 0-13-15,7 1-22 0,2-2-18 0,2 2-17 16,3 0-14-16,2 0-14 0,-17 3-130 16,8 0-30-16,5 0-53 0,0 0-36 15,-4 0 14-15,28-10-257 0,-36 8-51 0,-5-3 32 16,0 5 27-16,-13 0 25 0,0 0 34 15,0 0 16-15,8 10 11 0</inkml:trace>
  <inkml:trace contextRef="#ctx0" brushRef="#br0" timeOffset="2520.2">369 817 801 0,'0'0'282'0,"0"0"-7"0,0 14-12 0,0-14-22 15,7 25-12-15,9-16 17 0,1 1-30 16,4 0 8-16,4-1 29 0,12-1-43 0,7 1 5 16,5 1-9-16,9 0-22 0,13 0-17 0,6-2-4 15,7-2-20-15,6-1-20 0,2 1-20 0,4 1 4 16,-1-1-20-16,-1 0-2 0,0 0-14 15,-4-1-5-15,0 0 1 0,-4 0-9 0,-1 4 2 16,-4-4-20-16,-9 0 8 0,-5 1-18 16,-6 0-2-16,-9-1-1 0,-5-2-8 0,-4 1 9 15,-11-1-16-15,-6-2 13 0,-15-1-16 0,4 0 15 16,-1 0-14-16,-2 0 4 0,-3 0-15 16,0 0 17-16,-9 0-6 0,0 0-10 0,0 0 10 15,8 7-10-15,-12-6-7 0,2-1 15 0,-2 2-8 16,0-2 2-16,-1-2 12 0,-2 5-29 0,0-2-12 15,0 0-38-15,7-1-14 0,-8 0 9 16,-2 0-158-16,1 0-76 0,0 0 26 0,-11-7-244 16,18 4 41-16,-4-2 37 0,0-1 5 15,-2 3 35-15,3-4 11 0,2 3 42 0,6 0 35 16,-5 1 22-16,4 4 27 0</inkml:trace>
  <inkml:trace contextRef="#ctx0" brushRef="#br0" timeOffset="2678.62">2499 1141 873 0,'4'0'417'0,"1"0"-65"0,-3 2-43 15,1-1-39-15,0-2-52 0,-1-3-45 0,-3 0-92 16,0 0-37-16,2-1-82 0,3-4 3 0,-4 3-317 16,-1-2-33-16,-1 0 18 0,2 8 25 15,0-7 18-15,0 0 12 0</inkml:trace>
  <inkml:trace contextRef="#ctx0" brushRef="#br0" timeOffset="3910.9">846 1480 944 0,'0'0'280'0,"0"0"-36"0,0 0-39 0,-2 4-5 15,-3 6-17-15,0 5 0 0,3 3-24 0,-3 7-6 16,-1-1-6-16,1 1 1 0,1 4-39 15,-2-1-12-15,0 2-26 0,2-6-8 0,-1 2 15 16,1-4-8-16,2-2-38 0,2-2-16 16,0-11-45-16,0 1-24 0,0-8-33 0,0 10-27 15,11 5 10-15,-11-19-154 0,10 1-150 0,-6-2 28 16,4-5 23-16,-3 0-5 0,2-4 30 16,0 2 15-16,-3-5 18 0</inkml:trace>
  <inkml:trace contextRef="#ctx0" brushRef="#br0" timeOffset="4242.78">825 1286 357 0,'14'10'294'15,"2"4"-25"-15,2 2-25 0,1 5-20 0,0 0-30 16,8 3 3-16,0 1-13 0,-2 2-10 0,-1 2 10 16,-4 2-15-16,5 4-23 0,-4 2 4 15,-2 1-39-15,-5 2 0 0,0 3 20 0,-8-6-36 16,-2 4-17-16,-4-2 18 0,0-21 11 0,0 11-48 16,-17 32-3-16,8-29-7 0,-7-5-17 15,-2-1 24-15,0-2-5 0,0-2-5 0,-2-1-48 16,2-3-3-16,-3-4-23 0,2-3-40 0,3-5-44 15,-4-3-51-15,8-1 16 0,4-2-219 0,-11-10-70 16,12-5 31-16,5 1 28 0,2-5 23 16,0 9 22-16,0-5 37 0,19-21 15 0</inkml:trace>
  <inkml:trace contextRef="#ctx0" brushRef="#br0" timeOffset="5103.73">1493 2040 406 0,'1'6'278'16,"-1"-4"-15"-16,-1 2-36 0,1-1-16 0,1-2-29 15,0 1-12-15,3-3-24 0,1 1 0 0,0-3-31 16,8-5-20-16,1-6-13 0,1-1-2 16,-6-2 4-16,7-1-17 0,-1-2-15 0,-1-3-5 15,3-3 5-15,-2-3-18 0,0 0-8 0,1 3 4 16,-1-2 10-16,1 1-25 0,-5 2 6 16,4 3 9-16,-3 1 9 0,1 3-15 0,-3 1 0 15,-1 0 16-15,1 4 1 0,-4 0 0 0,-2 3-13 16,-1 5-9-16,1 2 5 0,-2-1 29 15,2 3-12-15,-1 1 30 0,-3 0-10 0,0 0 23 16,0 0-20-16,12 16-4 0,-8 2 11 16,3 2-6-16,-3 3 31 0,-2 0-3 0,0 3 10 15,3 3-6-15,-3 0-14 0,-2 3-8 0,1-1-9 16,-1-2-1-16,0-14-3 0,0 6-22 0,0 1 0 16,0 2 10-16,0 0-2 0,0-6 0 15,0-1-17-15,0-5-17 0,0 0 7 16,0-3-2-16,0-1 24 0,0-8-30 0,0 8 28 15,0-8-21-15,0 6-6 0,0-6-8 0,0 0-15 16,-3 6 19-16,4-9-18 0,0-3 5 16,1-13-4-16,0 2-30 0,-2 8 35 0,1-19-23 15,1 8 12-15,-2 7 1 0,0-1 0 0,0 4 14 16,0-3 2-16,-16-13-24 0,11 15 2 0,-4-2 2 16,-3 1-7-16,-3 2 13 0,-1 0 12 15,-3-1-18-15,-1 3 4 0,-2 1 0 0,-1 5 9 16,-2-2-6-16,-2 0-6 0,2 0 3 15,0 4 1-15,3-3 2 0,-1 1 5 0,1 2 0 16,14 0 0-16,-4 0-16 0,-4 0 3 0,3 0 17 16,1 0 0-16,-10 10-1 0,13-7 7 15,5 1 1-15,2 1-42 0,-6 4-12 0,6-2 12 16,3 1 6-16,-1-8 3 0,0 0 42 16,19 14-2-16,-9-7-50 0,10-4-31 0,4 0-8 15,-13-3-45-15,8 0 5 0,4 0-29 16,3 0-48-16,2 0-4 0,27-13 17 0,-26 11-262 15,-2-2 31-15,-4 1 30 0,0-1 1 0,-2 0 21 16,0 2 23-16,-2-1 11 0,0-1 19 0</inkml:trace>
  <inkml:trace contextRef="#ctx0" brushRef="#br0" timeOffset="5522.34">2312 1915 280 0,'3'-2'315'0,"2"2"-30"15,0 0 5-15,-1-3-46 0,-1 2-4 0,0 0-10 16,0-1-17-16,-2 1 0 0,0-3-39 15,0 1-10-15,-2 1-2 0,1-1-7 0,-1 0-24 16,-1 1-27-16,-1-2-11 0,0 3-10 0,-1-1 26 16,-3 2-10-16,2 0-11 0,-2 3-10 0,-8 4-7 15,-4 3-9-15,1 2-5 0,3 2-16 0,-3 1-3 16,3 2 33-16,1 0-24 0,2 4 37 16,2-1-23-16,2-3 0 0,4 1 10 0,3-5-27 15,1-5 8-15,0 1-9 0,0 0-17 16,13 6 4-16,-7-10 11 0,1-4-32 0,11 3 0 15,-11-4-57-15,6 0-18 0,19-15-44 0,-12 3-5 16,2-2-39-16,-4-3-37 0,1 0-31 16,-5 0 21-16,3-1-110 0,-2-1-85 0,1-2-36 15,-3 2 29-15,-4-1 27 0,-1 3 21 0,-3-5 34 16,2 5-6-16,-6 3-3 0</inkml:trace>
  <inkml:trace contextRef="#ctx0" brushRef="#br0" timeOffset="5786.55">2409 1695 408 0,'-3'-10'344'0,"2"1"-29"0,-1 2-4 0,0 1-1 16,0-1-51-16,0 2-8 0,1 1-10 0,-1 1-48 16,1 1-23-16,-1-1 15 0,2-2-7 15,-1 4-12-15,0 0-25 0,1 3 30 0,0 1-3 16,1 2 8-16,0 0-23 0,-1 13 3 16,0-7-17-16,0 4 6 0,0 7-18 0,0 0-1 15,10 28-17-15,-6-20-22 0,-2 2-7 16,2-2-9-16,0 1-5 0,0-3 0 0,1-1-5 15,-1-2-29-15,-2 1-23 0,0-6-18 0,1 0-37 16,-1-8-24-16,2 3 8 0,-2-4-92 16,0 1-32-16,-1-7-34 0,-1-2-37 0,3 1 25 0,0-4-218 15,-1 0-57-15,-2 0 52 0,0 0 18 16,7 0 29-16,11-13 24 0,-5 5 47 16,-2 0 19-16,4 1 10 0</inkml:trace>
  <inkml:trace contextRef="#ctx0" brushRef="#br0" timeOffset="6167.63">2854 1913 805 0,'5'-1'278'0,"-1"-1"-7"0,0 0-19 16,0-1-24-16,1 1 15 0,-3 0-30 0,-1-1-8 15,1 0-23-15,-2-1-21 0,0-1-18 0,-2 0 35 16,-1 2-20-16,-1-2-16 0,-2 1-8 16,-8-3-9-16,1 0-27 0,-5 4 7 0,3 2-30 15,8 1 13-15,-6 0-12 0,-3 0-12 0,-19 11-20 16,18-4 13-16,-4 4 9 0,2 3-4 16,3 4 10-16,-1 0-18 0,5 1 24 0,0 5-21 15,2-5 10-15,2 2-17 0,4-3 5 0,2-1-10 16,-1 1-4-16,3-11-4 0,0 2-4 15,14 15 2-15,-8-17-6 0,2-2-42 16,1-2-48-16,7-1 7 0,0-2-61 0,-7 0-15 0,7 0-28 16,16-17-29-16,-18 6-26 0,3-3-40 15,-1-2 23-15,-1-3-184 0,-2-2-29 0,2 1 13 16,-4-3 30-16,-1-3 33 0,1 5 24 16,-3-2 10-16,0-5 14 0,-2 8 9 0</inkml:trace>
  <inkml:trace contextRef="#ctx0" brushRef="#br0" timeOffset="6460.4">2886 1598 269 0,'-1'-4'348'0,"-1"-1"-53"15,2 0-35-15,0 2 8 0,-1-1-38 0,0 1-26 16,1 0 4-16,0 1-31 0,0-3-6 0,0 5-26 16,0 0 25-16,0 0 8 0,0 2-19 0,1-1 13 15,-1 5-29-15,3 10 20 0,-2 2-9 0,6 2-20 16,-5 5 25-16,3 2-8 0,-1 4-13 15,1-4-2-15,-1 7-10 0,-2-1-10 16,0 1-22-16,-1-1 1 0,1 2-20 0,0-2-9 16,-2-18 10-16,0 9-24 0,0 3-12 0,0-1-8 15,0 0-16-15,0-3-14 0,0 0-12 0,0-6-21 16,0-4-16-16,0-4 7 0,0 0-55 0,0-3-50 16,0-6-30-16,0 0-48 0,2 7-41 15,-2-11 23-15,2-1-265 0,-2 2 37 0,1-4 35 16,4-10 29-16,-3 3 29 0,0 2 50 0,1-6-16 15,4 3 53-15,-3 4-8 0</inkml:trace>
  <inkml:trace contextRef="#ctx0" brushRef="#br0" timeOffset="7730.81">3683 1826 679 0,'0'-12'323'16,"0"12"-49"-16,0 0-17 0,0 0-24 0,0 0-30 15,0 0-9-15,0-13-24 0,0 13-23 0,0 0 5 16,14 0-14-16,12 8 9 0,-12 6 13 16,1 4-17-16,-1 1-15 0,2-1 20 0,-2 2-11 15,2-4-1-15,-2 4-13 0,1 0-13 0,-1 2-5 16,0-3-16-16,-1 0-5 0,-5-1-7 16,-1-2-4-16,1-1-5 0,-5-5-6 0,0 1-6 15,-1-6 6-15,-2 1 4 0,0-6-6 0,0 0 0 16,0 0-18-16,0 0 0 0,-11 9-7 15,5-9 2-15,0-2-16 0,-6-4 4 0,1-3-21 16,0-1 5-16,3-4-13 0,-1 0-11 16,4-1-3-16,3-2-26 0,0 5 15 0,2 12 15 15,0-14-17-15,0 2 11 0,13-11-4 0,-2 9 2 16,-1 2 3-16,0 2-7 0,2-2 3 16,2 0 16-16,3 3-20 0,0 3-1 0,-1-3 13 15,2 4 1-15,-2 2 2 0,-2 1 2 0,-3 2-1 16,-1 0-23-16,-10 0 3 0,8 0 3 0,5 10 3 15,1-2 24-15,-7 6 6 0,4 0 9 0,-5 3 8 16,-2 0 1-16,2 0 9 0,-3 2-4 16,-1 0-2-16,5 1 3 0,-5-3-8 15,2 0 22-15,2-1-7 0,-1-1-15 0,1-2 5 16,0-2 9-16,1-2-3 0,0-3-6 0,4 4-3 16,-2-4 4-16,1-4-10 0,-1 0 5 0,-9-2-2 15,13 0 11-15,2 0-21 0,17-13-2 16,-16 4-13-16,-1-3 24 0,-1-1-32 0,-4-1-6 15,1-3 14-15,-2-6-10 0,-2 4 0 16,-1-2 18-16,-4 2-42 0,-1 0 22 0,-1 8-20 16,0-2 25-16,-13-18-9 0,4 15-20 0,2 3 20 15,-7 1 12-15,-2 1-24 0,2 6 32 16,-2 0-9-16,-1 1-1 0,-2 3 0 0,9 1-16 16,-3 0-1-16,-1 0 0 0,-1 0-60 0,-8 15-21 15,16-11-26-15,2 1-14 0,-2 0-24 0,2 0-23 16,3 2 18-16,1-4-127 0,-1 2-106 0,2-1-24 15,0-4 21-15,0 0 29 0,16 19 22 16,-5-12 26-16,5-1 13 0,-2-1 4 0</inkml:trace>
  <inkml:trace contextRef="#ctx0" brushRef="#br0" timeOffset="8563.02">4374 1917 388 0,'2'-2'397'0,"1"0"-44"0,-1 1-71 0,0-1-10 16,-1 2-50-16,-1 0 0 0,4 3-7 16,-1-1-12-16,-2 3-35 0,5 7-17 0,1 3 47 15,0-1-27-15,0 4-20 0,-2-1-7 0,1 3-24 16,1-2 12-16,-2 1 4 0,1 0-40 16,0-3 1-16,0 0-9 0,1-4-9 0,-2-2-18 15,4 2 21-15,-3-5-37 0,0-2 7 0,1-3 1 16,-1 1-2-16,3-3-19 0,-9 0-5 15,10 0 4-15,12-13-16 0,-11 5-28 0,-1-3 1 16,1 0-39-16,2-2-14 0,-2-3-12 0,-4-4-4 16,-1 0 30-16,0 1-4 0,-1 0-8 15,-1 2 4-15,-3 2 36 0,0 4 3 0,1 3 39 16,-1 0-10-16,-1 1-23 0,1 3 27 16,-1 2-12-16,0 2-1 0,-2 3 1 0,0 0 0 15,-1 0 49-15,-2 14 35 0,1-3-14 16,-1 4 13-16,3 2-8 0,-1 0 7 0,3 0-24 15,-1-1 16-15,1-9-2 0,0 2-9 0,15 17-10 16,-6-13-14-16,2-3-4 0,-2-3 16 0,5-1-16 16,-1-4 1-16,1-1-3 0,-8-4-1 0,2 0-26 15,6 0-26-15,16-14 14 0,-14 2-37 16,0 0-1-16,-1-2 6 0,-3-3-52 16,-1-4-13-16,-2 3-5 0,0-1-15 0,0-1 25 15,-1 3 1-15,-4 0 22 0,2 3 23 0,-3 4-21 16,0 2 15-16,-2 2 2 0,0 1 11 15,0 0 7-15,-1 5 26 0,0 0 1 0,0 0 0 16,0-5 58-16,-1 7 27 0,1 1-20 0,-1 2 1 16,0 0 10-16,0 2 24 0,-2 9 2 15,3-8-15-15,0 7 10 0,0-3 1 0,0 5-6 16,0 0 2-16,0-2-3 0,0-1 0 0,0-2 3 16,9 15-10-16,-3-11-21 0,-6-7 11 0,0-1-11 15,0-8-3-15,0 0 11 0,0 0-2 16,0 7 3-16,0-7-16 0,0 0-6 0,-1 8 3 15,1-11-10-15,0 0-14 0,0-3 3 16,0-1-23-16,2-10-4 0,-2 5-7 0,0-5-5 16,13-19-6-16,-5 18 1 0,2 2 5 0,-3 1 4 15,0 3-2-15,5-2-8 0,1 5 14 16,-1 0-19-16,2 2 15 0,0 0 11 0,-3 4-9 16,5-2-5-16,-1 5 10 0,-15 0-13 0,11 0 14 15,4 0-2-15,16 17-5 0,-16-9 16 0,-2 3 2 16,-2 1-16-16,1 1 29 0,-3 4-6 15,-3-2-3-15,-1 1-1 0,-3 1-4 0,-2-3 12 16,0-1-14-16,0-4 1 0,0 1-15 0,-13 13-31 16,4-13-31-16,1-2-9 0,3 0 7 0,-1-1-131 15,2-5-34-15,-2 1-57 0,1 1 28 16,1-4-246-16,2 1 9 0,0-1 39 0,0 0 38 16,4-1 18-16,1-2 38 0,2 2 5 0,14-5 56 15,3-1 4-15,3 5 36 0</inkml:trace>
  <inkml:trace contextRef="#ctx0" brushRef="#br0" timeOffset="8862.83">5507 2099 307 0,'8'-7'392'0,"-3"0"-49"0,2 2-25 0,-3-3-4 16,-3 1-40-16,1 2 26 0,-1 0-26 0,-1-1-26 16,0 0-12-16,0 6-34 0,0 0 5 15,0-7-32-15,-15-10-4 0,3 9-25 0,-1 2-23 16,-5 3-3-16,4 2-15 0,4 1-6 0,-22 10-13 15,9-2-3-15,2 4 17 0,1 0-2 16,3 4-1-16,-2 0-16 0,4 1 0 0,3 3-12 16,1-2-11-16,3 0-3 0,4-2 8 15,3 1-12-15,1-10 1 0,0 1 2 0,18 16-21 16,-6-12-21-16,1-3-20 0,4-6-37 0,2 0 4 16,-9-3-47-16,5 0-66 0,23-13-15 15,-13 5-40-15,-4-3-2 0,-2-1-23 0,3-3 20 16,-4-3-148-16,-2-2-94 0,-1 0-11 15,-5-4 46-15,-2 0 52 0,1 2 22 0,-4-2 25 16,-3 1 4-16,-2 12-16 0,0-7 5 16</inkml:trace>
  <inkml:trace contextRef="#ctx0" brushRef="#br0" timeOffset="9099.95">5505 1796 445 0,'-7'-14'319'16,"1"2"-21"-16,2 5-31 0,2 0-6 0,-1 0-19 15,3 4 24-15,-2-2-41 0,1 2-41 16,1 2-6-16,-2 0-18 0,1 3 66 0,1 0-18 15,0 4 8-15,4 11 1 0,-1 2-4 0,-3-6 15 16,11 25-2-16,-5-9 0 0,-2 1-13 16,4 5-8-16,-2-1-28 0,0-1-14 0,-1 0-32 15,0-2 21-15,1-3-44 0,-4 2-3 0,3 2-16 16,-2-3-25-16,1-3-34 0,-2-3-36 0,0-3-37 16,-2-7-81-16,2-1 11 0,-2-5-131 15,0-3-94-15,0-3 31 0,2 1 27 0,0-2-302 16,-2 0 45-16,0 0 78 0,0 0 37 15,22-16 37-15,-4 6 22 0,2-3 5 0,5 2 46 16,5 1 0-16,9 2 9 0</inkml:trace>
  <inkml:trace contextRef="#ctx0" brushRef="#br0" timeOffset="9882.23">6488 1662 714 0,'0'-18'350'0,"-15"-13"-50"15,14 24-27-15,0-1 0 0,1 8-50 0,0 0-28 16,0-8-9-16,0 8-15 0,0 0-30 0,-5-9 26 16,4 12-20-16,2 16 40 0,0 5 3 15,-1-12 4-15,0 12-10 0,0 5 3 0,0 3-25 16,0 2-18-16,0 2-1 0,0 3-11 0,0-2-16 16,0-1-5-16,0-1-21 0,0-3-8 0,0 0 0 15,0-1-12-15,-9 25-33 0,8-35-16 0,-1-2-21 16,0-6-10-16,1-3-29 0,1-10 5 15,0 0-102-15,0 0-53 0,0 0-44 0,5 9-48 16,-2-12 27-16,-1-3-253 0,6-9 20 0,-3-1 30 16,4-2 64-16,-2-1 11 0,4-3 23 15,-1 3 25-15,-5-2 19 0,3 2 9 0</inkml:trace>
  <inkml:trace contextRef="#ctx0" brushRef="#br0" timeOffset="10292.82">6723 1833 736 0,'2'0'331'0,"-1"2"-22"16,0 1-27-16,-3 0-5 0,-1 2-24 15,-2 11-54-15,-4-4 8 0,4 2-16 0,-10 1-23 16,2-1-37-16,-4-1-14 0,4 2-11 0,-2-1 12 16,-1-2-43-16,-3 1-8 0,3-2 20 15,-2-1-35-15,1-1-7 0,0-2-4 0,2 3 9 16,-1-5-12-16,5-3-36 0,0 1-8 0,3-1-18 15,8-2 12-15,0 0-21 0,-8 0 2 16,8 0-12-16,-8 0-8 0,-1-12 13 0,8 9-2 16,2-3-17-16,0 1 13 0,1 2 0 0,-1 0 24 15,0-1-3-15,2 2-9 0,2 0 2 16,-3 1 27-16,4 1 7 0,-1 3 19 0,-1 0 7 16,8 10 44-16,-1-3-13 0,0 7 9 0,-1-2 9 15,1 2-12-15,3-1-9 0,0 0 22 0,-1 1-8 16,3-3-6-16,-3 2 5 0,1-3-18 15,-1 0-5-15,1 0-6 0,-3-5 11 0,-2 2-21 16,2-4 8-16,-3-3-18 0,-1-2-6 0,0 1-2 16,-7-2-88-16,8 0-47 0,-8 0-56 15,29-14 16-15,-18 5-248 0,1-3-67 0,1-2 34 16,-2-1 31-16,1 1 23 0,-2-1 24 0,1 1 43 16,0 2 10-16,1 2-9 0</inkml:trace>
  <inkml:trace contextRef="#ctx0" brushRef="#br0" timeOffset="10696.43">6907 2100 589 0,'1'3'336'0,"-1"-2"-50"15,1 1-16-15,1 1-14 0,0-3-4 0,0 2-25 16,-1 0-26-16,3-1 1 0,0 0-26 0,1 0-45 15,1 0-12-15,0-2-14 0,0 1 27 16,1 0-39-16,1 0 4 0,4 0-29 0,16-12 28 16,-18 6-34-16,3-1-31 0,1-2 13 0,-3 0-21 15,-4-4-9-15,5 1 14 0,-3 0-24 16,-3-2-1-16,0 4-7 0,-5 0 7 0,0 0-9 16,-1 10 11-16,0-7 4 0,0 7-11 0,-13-14-11 15,6 13 20-15,1-1-13 0,-10 5-1 0,6-3 13 16,-18 14 28-16,11-2-16 0,0 3 27 0,0 2-4 15,2 2 39-15,1 2-3 0,2 2 9 16,3 0-5-16,0 0-26 0,4-4 12 0,4 4-21 16,1-14 4-16,0 5 0 0,15 16-2 15,-5-17-15-15,4-3-24 0,4-2-1 0,3-2-92 16,5-5-36-16,-1-1-33 0,-11 0-35 0,27-10 16 16,-15 3-140-16,-2-5-100 0,0 0-58 15,-4-4 58-15,1 0 29 0,-2-1 21 0,-2-1 17 16,1 0 21-16,-3-1 10 0,0 2 1 0</inkml:trace>
  <inkml:trace contextRef="#ctx0" brushRef="#br0" timeOffset="11245.44">7313 2016 465 0,'0'-2'283'0,"-1"-1"-44"0,0 0-5 0,1 0-22 16,-2 3-16-16,1 1-5 0,0 1 17 0,-1 3 34 16,-1-1-45-16,-1 13 13 0,-2 2-25 0,2 1 3 15,0 1 13-15,1 1 1 0,3 0-18 0,0-10-7 16,0 5-30-16,0 1-13 0,13 22-9 15,-5-21-11-15,-1-4-10 0,2-4 0 0,3 0-2 16,3-3-26-16,-5-2 0 0,7-2-9 0,-6-2-10 16,-11-2-17-16,11 0-17 0,2 0-14 15,19-16-32-15,-16 7-1 0,-2-4 13 0,1-1-20 16,0-1-9-16,1-6 2 0,-2 0-7 16,2 0-27-16,-4 0 27 0,-1 1 0 0,0 1 4 15,0 3 4-15,-5 1 0 0,-1 5 26 0,0 2-13 16,1 1 20-16,-4 3-32 0,-1-1 39 0,-1 5 0 15,0 0-2-15,0 0-1 0,0 0-17 16,0 0 3-16,-8-5 0 0,7 7 3 0,-3 1 50 16,2 2 1-16,-5 7 10 0,1 5-22 15,-1 2 21-15,2 5 25 0,0 0 1 0,1 2-2 16,2 2 7-16,1 1-7 0,1 3-8 0,-1-3-8 16,1 7 0-16,0-19 0 0,0 7-5 0,0 3-2 15,0 4-3-15,0-1-18 0,0 1 9 16,0-1 5-16,0-3 7 0,0-1-14 0,-8 20 17 15,6-31-7-15,-5 2 19 0,-3-5-15 16,1-2 12-16,-1-5-20 0,-3-5 16 0,13 0 3 16,-15 0 0-16,-17-12-11 0,15 2 9 0,3-4 13 15,0-2-35-15,3-2 9 0,5-6-7 16,1-1-19-16,5 13 1 0,0-5-27 0,12-21 12 16,-2 13-35-16,3 6-8 0,3-2-34 15,3 4-9-15,2 2-55 0,3 3 14 0,3 2-95 16,0 0-33-16,2 1-37 0,0 2-42 15,0 1 28-15,-2 4-250 0,-2-3 43 0,-5 5 25 16,-14 0 50-16,5 0 19 0,-2 0 42 0,-1 0 35 16,-8 0 26-16,13 10 15 0,-14-5 9 15</inkml:trace>
  <inkml:trace contextRef="#ctx0" brushRef="#br0" timeOffset="11980.47">2239 2259 607 0,'0'7'300'15,"0"1"-15"-15,3-1-16 0,5 6-6 16,1 5-2-16,-2-6-9 0,8 2-19 0,6 2-26 16,2-3 26-16,2 0-5 0,7-1-26 0,7 5-10 15,8-5-17-15,5 2-17 0,8 2-1 16,4-3-23-16,7 3 9 0,2-1-26 0,3 0-7 16,4-3-11-16,3 0-10 0,4 1-12 0,1-4-10 15,2 1-5-15,4-5-4 0,-6 3-6 0,4 0-12 16,-3-4 5-16,-1 2-8 0,-3-2-9 15,-5 0 13-15,-2-2-12 0,-3 1-10 0,-5 1 2 16,-6-4-6-16,-6 5 10 0,-5-4-11 0,-6 1 10 16,-4 0-8-16,-7 0-16 0,-1-1-7 0,-2 1-8 15,-9-1 5-15,-2 0-10 0,-2 0 5 16,-6 1 6-16,-14-2-30 0,9 0 6 0,-1 0-9 16,-1 0 4-16,-7 0-27 0,8 0 11 15,-8 0 5-15,7 0-108 0,-7 0-21 0,6 0-61 16,-6 0 24-16,0 0-302 0,0 0 40 0,8 0 34 15,1-10 30-15,-5 7 19 0,8-4 24 0,2-2 25 16,3-2 35-16,5 2 11 0,5 4 4 16</inkml:trace>
  <inkml:trace contextRef="#ctx0" brushRef="#br0" timeOffset="12161.45">5286 2682 222 0,'20'7'534'0,"-3"-4"-140"16,-4 1-61-16,-4-1 33 0,-2-3-43 0,1 3-51 15,-3-3 7-15,-2 2-18 0,0-1-23 16,1-1-10-16,-1 1-52 0,0 0-8 0,0-1-61 16,-3 0-10-16,0 0-147 0,0 0-75 0,7 0 10 15,-7 0-288-15,7 0-67 0,-7 0 45 16,11-13 34-16,-10 8 35 0,1 1 17 0,-1-1 15 16,2 2 31-16,-1-2 16 0</inkml:trace>
  <inkml:trace contextRef="#ctx0" brushRef="#br0" timeOffset="13813.86">6246 3134 291 0,'0'0'378'0,"0"-15"-66"0,0 15-7 15,0 0-49-15,18-25-24 0,-17 23-17 0,-2-2-7 16,2 0-15-16,0 4-41 0,-1-3-2 16,1 3 10-16,-1 3-26 0,2 0-12 0,-1 4 64 15,4 13-15-15,-5-7 15 0,0 9-4 16,0 5-10-16,0 2-9 0,0 0-7 0,-13 36-7 15,7-31-8-15,3 0-27 0,-2 2-7 0,1-6-3 16,1-1-24-16,-2 1 2 0,5-4-12 16,-4-4-7-16,2-3-16 0,-1-3-32 0,2-9-29 15,1-7 2-15,0 0-119 0,5 6-33 0,-3-10-60 16,1-3-54-16,7-4 28 0,-5-7-188 0,1 0 33 16,1-2 34-16,-1 3-63 0,0-5 26 15,-2 4 16-15,-3 1 35 0,3 0 34 0,0 0 2 16,-3 5 3-16</inkml:trace>
  <inkml:trace contextRef="#ctx0" brushRef="#br0" timeOffset="14136.35">6248 3217 480 0,'-3'-12'372'0,"0"7"-48"0,1-3-19 15,1 1-16-15,-1 1 6 0,2-2-37 0,0 8-11 16,0-7-41-16,0-3 14 0,16-14-60 15,-7 11 10-15,4 2-27 0,1 1-24 0,4 1 10 16,1 1-34-16,3 0-1 0,1 6 2 0,6 0-7 16,-3 2-18-16,-14 0 4 0,26 10 5 15,-11 0-37-15,-5-3-9 0,-1 7 18 0,-5-2-14 16,-3 5 12-16,-2 0-10 0,-2 0-7 0,-7 1 16 16,-2 2-21-16,0-12 8 0,0 5-15 15,-17 17 6-15,6-15-1 0,-3-1-1 0,-2-1-25 16,1-2-3-16,-4-3-14 0,2-1 1 0,-1-1-76 15,-2-2-22-15,2-4-48 0,8 0-39 16,-1 0-52-16,0 0 24 0,-7-13-231 0,13 7 35 16,-2-8 31-16,3 3 7 0,3 2 36 0,1 1 20 15,0 8-11-15,0 0 46 0,0-11-29 16</inkml:trace>
  <inkml:trace contextRef="#ctx0" brushRef="#br0" timeOffset="14422.1">6722 3188 451 0,'3'-1'425'16,"-1"-1"-80"-16,1 0-41 0,1 0 3 0,1-1-39 16,1 1 11-16,11-3-17 0,3 2-5 0,3-1-17 15,4 3-34-15,3 0 10 0,-13 1-21 16,7 0-37-16,6 0 2 0,2 0-15 15,2 0-28-15,0 0-4 0,0 0-21 0,1 0-9 16,0 0-13-16,-3 0-20 0,-3 0-24 0,-1 0-3 16,-6 0-92-16,-5 0-42 0,-3 0-33 0,-5 0-24 15,-1 0-69-15,-8 0 21 0,8 0-184 16,-8 0-73-16,6 9 41 0,-8-11 29 0,0 3 0 16,-4-3 22-16,1 2 56 0,-2-1 17 15,-8 0-16-15</inkml:trace>
  <inkml:trace contextRef="#ctx0" brushRef="#br0" timeOffset="14640.69">7145 3153 267 0,'-4'-1'435'16,"-2"1"-92"-16,2 0-27 0,1 0-39 15,0 2 25-15,0 0-35 0,1 5 24 0,-1-1-5 16,0 12-7-16,-1 2-15 0,2 3-6 0,2 2-23 16,-4 0-27-16,2 4-31 0,1-3-2 15,-1 2-16-15,-2-4-15 0,2-2-22 0,0 0-18 16,-2-1-30-16,3-8-38 0,-1-1-39 0,1-1-41 15,0-3 4-15,1-1-87 0,-1 0-17 16,1-7-53-16,0 0-27 0,0 0 21 0,0 0-319 16,2 7 47-16,-2-7 40 0,1-4 27 15,0 1 40-15,1-2 23 0,1 0 26 0,6-6 6 16,0-3 4-16</inkml:trace>
  <inkml:trace contextRef="#ctx0" brushRef="#br0" timeOffset="17712.9">8786 3168 613 0,'0'0'179'0,"0"0"-42"16,0 0 6-16,0-14 3 0,0 14-19 15,0 0-16-15,0 0 5 0,0 0-11 0,0 0-16 16,0 0 7-16,0 0-10 0,0 0 5 0,-11-27-13 16,11 27 11-16,1 0-26 0,-2-2 3 15,2 2-7-15,0 0-12 0,-1-2 10 0,0 1-4 16,0 1-2-16,0-2-12 0,1 2 5 16,-1 0-11-16,-1-1 5 0,1 0-21 0,0 1 12 15,0-1-10-15,0 2-3 0,0-1 14 16,1 0-24-16,-1 0 5 0,-1 0-1 0,1 0-3 15,0 0 15-15,0-1-20 0,0 1 19 0,0-1-8 16,0 1-18-16,0 0 23 0,0 1-23 0,-1-1 30 16,0 0-10-16,1 0-9 0,0 0-6 15,0 0 17-15,0 0-20 0,0-1 12 16,0 1-17-16,0 0 4 0,0 0 12 0,0 0-14 16,1-2 0-16,-2 4 12 0,1-2 11 0,0 1-8 15,1-1-15-15,0 0 21 0,-1-1-13 0,-1 1-5 16,1 1-1-16,0-1 7 0,0-1-2 15,0 1 7-15,0 0-3 0,-1 1-5 0,1-1 15 16,0 1-19-16,0-1 15 0,0 0-14 16,0 0-3-16,-1-1 0 0,0 0 17 0,0 2-16 15,2-1 14-15,0 0-7 0,0 0-7 0,-2 0-1 16,2 1 0-16,-2-1 10 0,2 0 7 0,-1 0-8 16,-1 0 0-16,2-1-4 0,-1 1 2 15,0 0-7-15,0 0-4 0,0 0 9 0,0 0 11 16,1 1 2-16,0-1-14 0,-1 0 1 0,0 0 8 15,0 0-7-15,0-1-11 0,0 2 11 0,0 0-7 16,-1 1 11-16,1-2 8 0,0-1-14 16,0 1 14-16,-1-1-24 0,3 2 7 0,-2-1 10 15,1 0-9-15,-2 0 5 0,1 0 5 0,0-1 0 16,1 0-14-16,0 1 14 0,-1 0 4 16,0 0-6-16,-1 2-2 0,1-2 9 0,0 0 9 15,-1 0 7-15,1 0-6 0,0 0 2 16,0 0-3-16,0 0 1 0,-1 0 6 0,2 0 5 15,-1 0 6-15,0-1 8 0,0 3-15 0,1-3-2 16,-2 1 18-16,1 0 5 0,2 0 38 0,-2-1-47 16,2 0 11-16,-2 2-21 0,0-1 36 15,-1-1-14-15,2 1-21 0,-1 0 17 0,-1 0-24 16,1 0 17-16,1-1-6 0,-1 2-2 0,0-2-9 16,1 2-3-16,-2 0 31 0,1-2-25 15,0 1-1-15,1 0 12 0,-1-1-7 0,0 2-2 16,0-1-8-16,0-1 21 0,0 2-4 0,0-2-37 15,2 2 0-15,-3 0-1 0,0-2 10 16,1 3 12-16,0-3-3 0,0 1-4 0,-1-1-3 16,1 1 2-16,0 0-1 0,0 0 1 15,0 0 11-15,0 0-12 0,0 0 8 0,0 0-9 16,0 0 12-16,0 0-8 0,0 0-13 0,0 0 10 16,0 0 4-16,0 0-2 0,0 0 1 0,0 0-12 15,0 0 22-15,0 0-22 0,0 0 11 0,0 0 1 16,0 0-11-16,0 0-4 0,0 0-16 15,0 0 13-15,0 0-14 0,0 0 17 0,0 0-5 16,0 0 7-16,0 0 17 0,0 0-16 0,0 0-5 16,0 0-9-16,0 0-3 0,0 0 14 15,0 0-1-15,0 0-15 0,0 0 21 16,0 0-15-16,0 0 2 0,0 0-5 0,0 0 20 16,0 0-6-16,0 0 11 0,0 0-31 0,0 0 31 15,0 0-15-15,0 0 2 0,0 0 0 0,0 0-3 16,0 0-2-16,0 0 2 0,0 0-4 15,0 0-21-15,0 0 16 0,0 0-7 0,0 0 1 16,0 0 10-16,0 0-7 0,0 0 4 16,0 0-8-16,0 0-15 0,0 0 21 0,0 0 11 15,0 0-15-15,0 0 8 0,0 0 1 16,0 0 1-16,0 0-20 0,0 0 8 0,0 0 1 16,0 0 2-16,0 0 1 0,0 0 1 0,0 0 2 15,0 0-2-15,0 0 3 0,0 0 9 0,0 0-4 16,0 0-1-16,0 0 17 0,0 0-15 15,0 0-11-15,0 0 14 0,0 0-4 0,0 0-1 16,0 0-6-16,0 0 13 0,0 0 11 16,0 0-29-16,0 0 2 0,0 0 14 0,0 0-1 15,0 0 2-15,0 0 11 0,0 0-1 16,0 0-15-16,0 0-1 0,0 0 0 0,0 0 1 16,0 0 1-16,0 0-1 0,0 0 2 0,0 0-16 15,0 0 25-15,0 0-13 0,0 0 19 0,0 0 5 16,0 0-1-16,0 0-3 0,0 0-26 15,0 0 13-15,0 0-4 0,0 0 11 0,0 0-15 16,0 0 8-16,0 0-5 0,0 0 12 0,0 0-1 16,0 0-2-16,0 0-9 0,0 0-14 15,0 0-6-15,0 0 20 0,0 0 11 0,0 0-9 16,0 0 3-16,0 0 11 0,0 0-14 0,0 0 16 16,0 0-14-16,0 0 21 0,0 0-4 15,0 0-4-15,0 0-3 0,0 0-5 0,0 0 2 16,0 0 7-16,0 0-14 0,0 0-11 0,0 0 23 15,0 0-15-15,0 0 6 0,0 0 10 16,0 0-2-16,0 0-3 0,0 0-8 0,0 0 10 16,0 0-1-16,0 0 5 0,0 0-15 15,0 0 7-15,0 0 6 0,0 0-6 0,0 0 0 16,0 0 6-16,0 0-4 0,0 0-3 0,0 0-8 16,0 0 4-16,0 0-4 0,0 0 11 0,0 0-11 15,0 0 10-15,0 0 0 0,0 0-14 16,0 0 6-16,0 0-12 0,0 0 16 0,0 0 10 15,0 0-20-15,0 0 12 0,0 0-8 0,0 0-2 16,0 0 13-16,0 0-6 0,0 0-2 0,0 0 4 16,0 0-12-16,0 0 27 0,0 0-14 15,0 0 9-15,3 29 2 0,-3-22 0 0,0 1 5 16,0-1-9-16,0 2-7 0,0 1 21 0,0 7-6 16,0-1 9-16,0 2 4 0,0 1 0 0,0 0 1 15,0 0 1-15,0 2 8 0,0 0-8 16,0 1-11-16,9 25 8 0,-7-27 13 0,2 3-15 15,-1-2-5-15,-2 2 5 0,3-3-4 0,0 0 9 16,1-1-8-16,1-1-17 0,-2-1 16 16,0-1-11-16,3-2 5 0,0 1-6 0,0-7-5 15,3 1 10-15,-3-3-14 0,0-3-5 16,2 0 12-16,-1-1 7 0,1 0-7 0,-2-1-5 16,2-1-8-16,-9 0 17 0,12 0-16 0,2 0 9 15,16-17 2-15,-15 9-11 0,-3-4-1 0,2-1-1 16,0-2 1-16,-2-1-4 0,-1-1 8 15,0-1 6-15,-1-3-2 0,-1 0-11 0,-1 0 11 16,0-2-3-16,-1 0-3 0,-1 3-9 0,-1 1 14 16,0 0-13-16,0 4 4 0,-2 3 11 15,0-4-12-15,0 3-1 0,-2 4 11 0,1 2 0 16,-1 1 0-16,0 1-16 0,-1 0 9 16,1 1-12-16,-1 0 6 0,0 1 0 0,1 1-6 15,-1 2 17-15,0 0-14 0,0 0 16 0,0 0-14 16,0 0 3-16,0 0-1 0,0 0-2 15,0 0 5-15,0 0 1 0,1-11 5 0,-2 14-12 16,1-1 1-16,-1 5 14 0,1 0 3 0,-2 11-9 16,2-6 16-16,0 5 2 0,0 2-16 15,0 3 1-15,0 2 1 0,0 0 23 0,0 0 0 16,0 0-18-16,0 0 3 0,5 22 12 16,2-25-3-16,0 0-2 0,-1-4 1 0,1-3-5 15,2-2 6-15,5-1-22 0,-3-2 22 0,-1-3-20 16,-1-2-2-16,0-2 5 0,0-1 7 15,-9-1-9-15,12 0 13 0,2 0-15 0,14-15 16 16,-12 8-17-16,-3-3 15 0,0-1-6 0,-1 0 4 16,-2-2-17-16,3 0 20 0,-9-2-10 15,3 0-2-15,-2-4-12 0,1 2 17 0,-1 0-14 16,-2-3 13-16,0 2-3 0,-3-2-17 16,0 8 5-16,0-8 14 0,0 10-6 0,0-6-4 15,0-1-1-15,0-4 1 0,-14-18-5 0,11 21 19 16,-2-1-19-16,1 0 21 0,0 2-19 15,-1 0 17-15,1 7-18 0,-1-5 0 0,0 7-2 16,2-1 3-16,-1 1 1 0,-4-3-8 0,6 4-15 16,-2 0-11-16,0 2-14 0,2 1-4 15,1-1-7-15,-2 2-28 0,1 0-10 0,1 1 11 16,1 0-82-16,-1 1-35 0,0 0-12 0,0 1-26 16,1 0-20-16,0 0 26 0,0 0-185 15,0 0-74-15,-2 12 34 0,3-6 41 0,0 1 40 16,0-2-12-16,5 15 52 0,1-5 19 0,10 1 47 15,4-3-43-15</inkml:trace>
  <inkml:trace contextRef="#ctx0" brushRef="#br0" timeOffset="18910.63">9686 3604 513 0,'0'0'296'0,"0"0"-13"0,0 0-38 16,0 0-15-16,0 0-8 0,0 0 3 15,0 0-14-15,0 0-26 0,0 0-12 0,0 0-2 16,0 0-9-16,0 0-5 0,0 0-16 0,0 0-25 15,0 0-13-15,0 0 19 0,0 0-12 16,0 0-29-16,0 0-18 0,3 5-7 0,15-8 22 16,-3 0-20-16,1-1-4 0,2 0-7 0,1 1-25 15,1-1-3-15,-2-1 41 0,4-1-8 16,-6 3-4-16,-2-3-5 0,0-2-21 0,-2 5-2 16,-1-6-2-16,-3 2 13 0,0 0-4 15,-4 2-2-15,-4-2-24 0,3 2-1 0,-3-2 1 16,0 7 12-16,0 0 7 0,0-7-2 0,0 1-39 15,-20-8 12-15,9 4 1 0,-3 2 8 0,1 2 0 16,0 0 14-16,-3 2-14 0,1 0 1 16,1 2 0-16,1 1-1 0,1 1 1 0,3 0 0 15,-3 0-1-15,-17 15 0 0,12-7 1 16,3 0-3-16,1 3 1 0,2-1 5 0,2 1 0 16,0 1-1-16,0 2 14 0,5 1-6 0,0-3-1 15,4-12 27-15,0 12-17 0,13 13-27 16,0-13 29-16,0-1-26 0,2-2 22 0,6-1-1 15,3 0-2-15,3-1-44 0,3-5-36 16,0 2-12-16,3-2-24 0,-18-2-15 0,10 0-40 16,3 0-26-16,1 0-26 0,0 0 18 0,-2 0-124 15,26-12-116-15,-31 8 5 0,-1 0 58 16,-6-1-10-16,0-2 16 0,3 2 55 0,-10 0 10 16,3-2 34-16</inkml:trace>
  <inkml:trace contextRef="#ctx0" brushRef="#br0" timeOffset="19266.57">10146 3227 451 0,'-1'-10'319'0,"1"2"-23"0,0-1-24 16,0 2 4-16,0 2-37 0,0-2 2 15,0 7-11-15,0 0-50 0,0-7-5 16,0 7-18-16,0-6-1 0,0 6-8 0,2-8-15 16,-1 12 20-16,0 3 4 0,3 13 8 0,1 2 7 15,-2 7-11-15,2 1-5 0,-1 2 11 16,0 2-21-16,-1 2-8 0,2 0-14 16,0 2-11-16,-1-1-11 0,0-2-9 0,0-4-14 15,0 0-12-15,0-1-8 0,1-3 1 0,0-6-24 16,-2 1-28-16,1-5-17 0,-1-7-36 15,2-3 3-15,-2-2-116 0,2-3-39 0,-5-2-54 16,0 0-54-16,7 0 31 0,11-18-237 0,-7 5 30 16,0 1 31-16,-1-1 29 0,2 1 43 0,-3 0 20 15,1 1 41-15,2 0-3 0,0 2 24 16,1 3 17-16</inkml:trace>
  <inkml:trace contextRef="#ctx0" brushRef="#br0" timeOffset="19576.53">10587 3489 554 0,'0'-4'347'0,"2"0"-37"0,-1-1-9 16,0 0-18-16,-2 2-40 0,0-2-17 0,-1 1-33 16,-1 0-11-16,0 1-20 0,-2 0 43 15,1 1-29-15,-2 1-16 0,0 1 0 0,-1 0-8 16,-2 0-26-16,-14 13 15 0,5-2-19 15,2 2-2-15,2 4-1 0,0 0-9 0,0 0-4 16,4 2-4-16,0 1-27 0,1-1 8 0,5 2-12 16,1-3-3-16,2-4-2 0,1-14-21 15,0 10-13-15,13 13-39 0,-2-14-37 0,1 0 3 16,4-4-97-16,3-3-17 0,3-2-30 0,-12 0-28 16,7 0-25-16,25-10 21 0,-20 6-108 0,-2-5-70 15,2-1-53-15,-2 0 36 0,0 0 27 16,-2-2 22-16,-3 0 27 0,0 0 16 15,1 1 8-15</inkml:trace>
  <inkml:trace contextRef="#ctx0" brushRef="#br0" timeOffset="19883.98">10784 3542 497 0,'1'-4'284'0,"0"0"-33"0,-3 1 5 15,2 1-10-15,-2-1-14 0,1 1 23 16,-1-1-54-16,2 2 11 0,-4-1-28 0,2 2 8 16,-1 0-24-16,-2 2 26 0,2 0-39 15,-3 2 34-15,-1 7-29 0,-1 2-7 0,2 1 1 16,-1 2-11-16,3-1-3 0,2 0-4 0,0 0 1 15,2-15-27-15,0 10 3 0,0 5-9 16,18 9-17-16,-7-11 1 0,2-5-14 0,0-2-3 16,5-1-1-16,-1-2-16 0,-8-3-5 0,7 0-4 15,4 0-5-15,19-16 2 0,-18 7-8 16,-3-4-5-16,-1 1-2 0,-1-5 4 0,-5 1-3 16,-2-3-8-16,-3 4 2 0,-4-2-14 15,-2 11-4-15,0-4-23 0,-17-15-8 0,-1 12-27 16,1 4-24-16,-3 2 5 0,-5 2-84 15,-3 0-47-15,-3 2-31 0,1 3 21 0,-1-1-239 16,3-1 39-16,13 2 34 0,-6 0-90 16,-3 0 35-16,-1 0 29 0,-1 0 26 0,1 0 24 15,-4 0 27-15,-1 0 27 0,-2 0 42 0</inkml:trace>
  <inkml:trace contextRef="#ctx0" brushRef="#br0" timeOffset="20486.6">7860 3244 524 0,'3'0'341'15,"-1"0"-8"-15,2-1-24 0,-2 0 13 0,0 1-42 16,-2 0 7-16,1 0-8 0,0 0-46 0,-1-1-8 16,-2 1-27-16,1 1-1 0,0-1-28 15,-3 0-18-15,2 1-18 0,-1 0-12 0,-1 1-20 16,0 0-3-16,0 1-11 0,-1 0-10 16,1 1-20-16,0 0 4 0,1 0-32 0,1 0-4 15,0 0-3-15,2 2-1 0,0-4-126 0,2 2-46 16,-2-3-48-16,3 1 19 0,-3-2-248 0,7 3 33 15,-3-1 32-15,3 0 28 0,-2-1 24 16,1-1-90-16,-1 0 23 0,-1 2 27 0,2-1 51 16,-1 1 0-16</inkml:trace>
  <inkml:trace contextRef="#ctx0" brushRef="#br0" timeOffset="20858.59">7941 3626 451 0,'-5'4'328'0,"3"-1"-28"16,0-1-39-16,-2 4-11 0,2-3-16 0,-1 1-10 15,0 0 11-15,3 2-33 0,-1 0-13 16,0-3-2-16,1 2-29 0,0-5-31 0,0 0-5 15,0 7-20-15,10 3-13 0,-6-10-10 16,3 2-8-16,1-2 16 0,9-3-8 0,-9 3 3 16,15-9-8-16,-8 2-28 0,-4-1-5 0,1-1 25 15,-6-1-23-15,-1 3-4 0,-3-1-5 16,1 1 3-16,-2 0-4 0,-1 7-4 0,0 0-11 16,0-7-1-16,0 7-21 0,-14-13-10 0,8 12-41 15,-11-2-14-15,2 3-14 0,8 0-13 16,-2 0-30-16,-1 0-34 0,-5 0-50 0,3 0 19 15,0 0-187-15,3 0-54 0,9 0 32 0,-8 0 2 16,8 0 25-16,0 0 54 0,0 0 4 16,-11 1 52-16</inkml:trace>
  <inkml:trace contextRef="#ctx0" brushRef="#br0" timeOffset="22371.24">11104 3483 400 0,'0'0'342'16,"13"0"-48"-16,-13 0-29 0,0 0-40 0,0 0 9 15,0 0-23-15,0 0-5 0,0 0-15 0,0 0-22 16,0 0-19-16,28 5 32 0,-23 12-19 0,-2-1 38 15,2 5-3-15,-4-1-17 0,0 3-13 16,-1-12 2-16,0 5-12 0,0 3-21 0,0 0 2 16,0 2-19-16,0-2-4 0,-11 14-4 0,9-22-16 15,-2-3-13-15,3 0 5 0,0-2-6 16,0 0 0-16,-1-3-2 0,1-1 1 0,1-1-7 16,-1 1-12-16,1-4 1 0,0 2-13 15,-1-3-15-15,0-3 5 0,0 1-10 0,1-3-9 16,2-13-18-16,-2 12 3 0,0-8-13 0,12-20 0 15,-6 17-2-15,0 2-11 0,3-1 2 0,-3 1 2 16,1 6 4-16,1 0 3 0,-2 4-8 16,1 2 10-16,-2 2-17 0,2 1 23 0,-1 1-13 15,-6 2 8-15,0 0 3 0,9 0-8 16,16 11 0-16,-10 1 7 0,-2 0-7 0,-1 2 19 16,1 3 2-16,-2 1 21 0,-2-3-4 0,1 1 4 15,-4-1 5-15,1-1 1 0,-5-5-15 0,0 1 3 16,0-3 11-16,0-1 5 0,0-1 14 15,-1-1-11-15,-1-1-1 0,0-1 1 0,0-1 2 16,0-1-13-16,-2-1-2 0,1-4 0 0,1 1-12 16,-2-1 7-16,2-2-7 0,0-11-7 15,0 8-4-15,0-7-15 0,0-3 16 0,17-27-18 16,-8 23 5-16,0 2-11 0,3 2 9 16,-1-1-7-16,0 5 8 0,1 5 2 0,-2-1-11 15,3-2 1-15,0 6-1 0,-3 1 2 0,0 4 10 16,-2 0 5-16,1 3-2 0,-9 0-4 15,7 0-13-15,6 0 11 0,16 16 6 0,-16-5-11 16,-3 2 9-16,0 5-1 0,-3 2 0 16,-2 3 21-16,-5-1 4 0,3 1-17 0,-3-13 2 15,0 7 17-15,-12 19-14 0,8-15 3 16,-2-2-3-16,0-3-2 0,1-1 0 0,1-1 7 16,1-2 3-16,2-5-24 0,0 1 22 15,1-1-3-15,0-7-4 0,0 0-21 16,0 7 12-16,10 2 9 0,-3-6 6 0,0-2-19 0,10 0-4 15,4 1 12-15,-11-2-6 0,7 0-3 16,3 0-12-16,24-16 3 0,-24 8 0 0,3-1 0 16,1 0 14-16,-2-4-20 0,0 1 1 15,-2 0 1-15,-1-3-1 0,-2 1 14 0,-3-1-13 16,-3 0 10-16,-1-1 11 0,1-1-18 0,-4 1 16 16,-3 0-14-16,-2-1 2 0,-2 10 7 15,0-1 3-15,0-1-9 0,0 3-7 0,-13-8 14 16,8 11-3-16,-2 0 3 0,0 2-6 15,-2 2-3-15,0-1 10 0,-18 13 3 0,8 0-9 16,-1 3 20-16,3 0 1 0,3 6 6 16,0-2-12-16,3 2 5 0,0 2 2 0,6-2 7 15,3 1-2-15,2-4-4 0,0-9 0 16,13 17 7-16,-4-10-1 0,6-5-20 16,3-3 1-16,1-2-29 0,1-3-6 0,1-3-35 15,-2-1-23-15,-10 0-16 0,5 0 10 0,2 0-105 16,16-14-46-16,-21 7-55 0,-2 2 27 0,0-5-248 15,-4 3-15-15,4-5 47 0,2 0 19 16,1 1 42-16,3 0 46 0,3 0 18 0,4-2 25 16,4 7 23-16,4-4 10 0,-1 2 24 0</inkml:trace>
  <inkml:trace contextRef="#ctx0" brushRef="#br0" timeOffset="23154.82">12339 3353 353 0,'0'-15'363'16,"0"15"-54"-16,0 0-12 0,0-13-36 0,0 13-3 15,-24-21-20-15,24 18 4 0,-1-1-56 16,1 3-17-16,0-1-1 0,0 0-19 0,1 2 7 16,2 0-3-16,4 0 4 0,11-3-25 15,2 6 11-15,-6-3-9 0,8 0-25 0,4 0-10 16,3 0 11-16,3 0-34 0,2 0 0 0,0 0-1 15,1 0-21-15,0 0-13 0,-2 0-13 0,-2 0-4 16,-2 0-91-16,-3 0-27 0,-3 0-47 0,-6 0-27 16,-4 0-64-16,-3 0 21 0,3-3-240 15,-12 1-8-15,-1-1 52 0,-4-1 21 0,1 2 24 16,-3-1 25-16,-11-1 20 0,2 1 10 16,-4-2 14-16</inkml:trace>
  <inkml:trace contextRef="#ctx0" brushRef="#br0" timeOffset="23404.14">12590 3280 401 0,'-2'2'374'16,"1"-4"-56"-16,1 4-21 0,-1 0 2 15,1 2-17-15,0 2-34 0,0 1 50 0,2 13-18 16,-2-9 7-16,0 7-13 0,0 8-18 16,9 28-12-16,-8-25-22 0,2 3-24 0,-3-17-16 15,0 9-14-15,0 6-19 0,0 1-20 16,0-1-24-16,0-1-1 0,0-2-16 0,0-3-35 15,0-1-31-15,0-5-42 0,0-1-15 0,0-3-22 16,0-4 6-16,0-2-135 0,0-8-41 16,0 0-57-16,5 9 29 0,-2-9-234 0,2-3 2 15,9-5 41-15,4 0 16 0,-6-2 26 0,3-2 54 16,1 1 25-16,0-2 17 0,-3 1 35 0,2-1-19 16</inkml:trace>
  <inkml:trace contextRef="#ctx0" brushRef="#br0" timeOffset="23788.27">12860 3606 563 0,'0'-4'376'0,"0"1"-12"0,-3 0-55 16,1 2-41-16,0-2-33 0,1 3-28 15,-3 0 58-15,0 3-14 0,1 0-14 16,-1 1-14-16,-5 9-16 0,0 2-30 0,1 1 4 16,1 1-28-16,2 1-12 0,2 0 3 15,0-1-25-15,3-3-15 0,0-7-2 0,0 4-6 16,16 12-18-16,-7-11-14 0,2-3 3 0,1-1-12 15,2-1 1-15,2-2-9 0,-3-3-6 16,1 0-7-16,-5-2 5 0,5 0-20 0,1 0 13 16,19-14-16-16,-17 7-1 0,-2-3-7 0,-2-1-3 15,-1-4-2-15,-3 1-1 0,1-1-14 0,-3-5 8 16,-1-1-5-16,-1 2 3 0,-4 1-5 16,1 1 3-16,-2 8 0 0,0-1-4 0,-15-14-2 15,5 12 14-15,-4 3-15 0,0 1-5 0,-2-4 5 16,2 7 15-16,-3-1 2 0,2 4-6 15,-2-1 0-15,4 2-6 0,13 1-27 0,-12 0 6 16,-1 0 2-16,0 0-82 0,-6 12-7 16,12-10-41-16,0 0-42 0,2 1-13 0,4-1 19 15,0-2-180-15,1 0-114 0,0 1 37 0,2-1 33 16,2 0 48-16,0-1 25 0,3 0-25 0,0 0 21 16,17 0 40-16,-10 1 25 0</inkml:trace>
  <inkml:trace contextRef="#ctx0" brushRef="#br0" timeOffset="24333.72">13384 3253 365 0,'0'-3'296'16,"0"-1"-28"-16,0 0-9 0,0 1-35 15,0 2-30-15,1 0 19 0,0 1-12 0,1 1-24 16,0 0 12-16,3 3 15 0,-2-1-23 16,8 14 42-16,0-2-20 0,3 6-16 0,-4-1-5 15,2 4 3-15,-1 3-11 0,-1 1-28 0,3 4-9 16,-2-3-16-16,0 3-5 0,-2-1-13 15,1 0-4-15,-2-2-15 0,-2-2-15 0,2-1 4 16,0 3-6-16,-1-5-13 0,-1-4 4 16,1-3-14-16,-2 0 5 0,0-7 4 0,-2-3 2 15,1 0 3-15,0-3-10 0,-1 0-3 0,1-3-4 16,-4-1-12-16,0 0 2 0,7 0-1 16,-7 0 1-16,21-19-5 0,-11 8-8 0,0-2 3 15,0-3-1-15,-1-9-10 0,0 1 1 16,-2 0 9-16,0-3-9 0,2-1-3 0,-3 0 5 15,1-2 0-15,-1 0-10 0,1 3 2 0,0 0-8 16,0-1 1-16,-3 2 2 0,3 3 7 16,-3 2-19-16,1 4 3 0,-2 2-6 0,-1 3-24 15,0 2-11-15,-1 3-21 0,0 0-2 0,0 2 6 16,0 3-85-16,-1-2-26 0,0 2-1 16,1 1-32-16,0-2-18 0,-1 3-41 0,0 0 25 15,0 0-193-15,0 0-36 0,1 3 19 16,-1-2 68-16,0-1-13 0,2 2 26 0,-2-1 24 15,2 0 35-15,0 0 31 0</inkml:trace>
  <inkml:trace contextRef="#ctx0" brushRef="#br0" timeOffset="24633.51">13987 3278 487 0,'2'-3'395'0,"-2"0"-44"0,2 1 6 15,0 1-85-15,0-1-2 0,-2 2-44 0,2-1-2 16,-2-2-60-16,1 3 6 0,1 4-32 16,0-1-14-16,-2 4 32 0,2 12 20 15,-2 3-25-15,0 3-2 0,0 5-6 0,0-14-9 16,0 8-15-16,0 4-17 0,0 2 1 0,0-1-14 16,0 3-20-16,0 0 3 0,-11 31-14 0,9-35-1 15,0-3-5-15,1-3-10 0,-1-2-21 16,1-6-33-16,0-2-1 0,1-3 2 0,0-9-90 15,0 7-50-15,0-7-26 0,13 10-69 16,-10-10 24-16,3-1-249 0,0-2 36 0,7-5 32 16,-2-5-8-16,3-1 35 0,0-3 4 15,5 0 24-15,-4-3 23 0,3 1 60 0</inkml:trace>
  <inkml:trace contextRef="#ctx0" brushRef="#br0" timeOffset="24938.32">14267 3358 397 0,'-2'-3'334'16,"0"0"-48"-16,-1 1-15 0,0 1-33 0,2-1 7 15,-1 1-11-15,-1-1-15 0,3 2-10 16,-2-1-8-16,4 0-23 0,-2 1-24 0,3 1-1 15,1-1-17-15,3 0 25 0,15 2-11 16,-11-2-11-16,8 0-34 0,5 0 7 0,30 7-18 16,-24-2-13-16,1-2-31 0,0-3-5 15,-1 2-4-15,-1 0-80 0,-5-2-28 0,-11 0-41 16,4 0-27-16,3 0-46 0,-2 0 16 0,-2 0-165 16,-5 0-126-16,-3-7 48 0,6-1 3 15,-11 5 49-15,-5 0 19 0,-1 1 28 0,-1-1 12 16,-1 0 5-16</inkml:trace>
  <inkml:trace contextRef="#ctx0" brushRef="#br0" timeOffset="25189.99">14490 3312 272 0,'-3'1'396'16,"-1"1"-51"-16,1 0-26 0,1 2-42 0,0 0 48 15,0 3-20-15,0 8-11 0,-3 5 3 0,0 0-33 16,3 3-16-16,-3 2-23 0,2 3-11 15,0 1-25-15,-1 1-22 0,0-1-23 0,1 0-10 16,3-16-17-16,0 7-13 0,0 2-38 16,0 0-20-16,0 1-26 0,0-3-31 0,0 0 2 15,0-4-84-15,0-3-14 0,0-3-15 0,0-1-22 16,0-2-28-16,0-7-49 0,0 0 19 16,0 7-217-16,0-7-28 0,0 0 25 0,0 6 16 15,1-7 33-15,1-1 18 0,2-2 38 16,1 1-11-16,12-7-1 0</inkml:trace>
  <inkml:trace contextRef="#ctx0" brushRef="#br0" timeOffset="25530.9">14930 3341 340 0,'2'-3'280'0,"-1"3"-31"0,1-1-9 15,0 1-20-15,2 1 18 0,-2 2-14 0,10 6-8 16,-8-4 23-16,3 13-43 0,-5 2-22 0,1 0 25 16,-3 6-7-16,1 3-18 0,-1-14 14 0,0 7-36 15,0 4-3-15,0 3-10 0,-10 31-21 16,5-30-15-16,3-4-10 0,-2-2-24 0,-1 0 16 15,2-3-10-15,-3-2-37 0,3-1-25 0,2-6-2 16,0-1-1-16,1-2-52 0,0-3-48 0,0 0-22 16,0-6-36-16,0 0-53 0,0 0 17 15,0 0-235-15,0 0-17 0,11 13 18 0,-8-13 28 16,2 0-4-16,-1-1 24 0,-2 0 80 16,3 1-6-16</inkml:trace>
  <inkml:trace contextRef="#ctx0" brushRef="#br0" timeOffset="25772.04">15051 3970 935 0,'-2'3'407'15,"0"0"-57"-15,2 0 12 0,-2-2-55 16,0 1-32-16,-1 0-20 0,3-2-19 0,-2 3-36 15,0-3-42-15,1 0-13 0,1 2-41 0,0-3-11 16,0 0-104-16,0 1-41 0,-2-2-50 16,4 1-70-16,-2-2 15 0,1 1-204 0,0-2-79 15,0 2 30-15,1-1 27 0,3-3 42 16,-3 2 32-16,1 0 1 0,1 1 18 0</inkml:trace>
  <inkml:trace contextRef="#ctx0" brushRef="#br0" timeOffset="26164.09">15384 3323 354 0,'0'-5'325'16,"2"3"-52"-16,-2-2-28 0,0-1-22 15,1 2 7-15,1 0-29 0,-2 2 22 0,0-2-31 16,2 1-25-16,-2-1-4 0,0 0 0 0,0 1-17 16,0 1-6-16,2 1-12 0,-2 0-13 15,0 1-12-15,0 3-12 0,0-1 50 0,-2-1-9 16,2 4-9-16,0-1 1 0,-2 13 0 0,2-9 4 16,0 7 2-16,-7 25-8 0,5-14-2 0,2 3-1 15,-2 1-1-15,0 2-9 0,2 0-11 16,0-18-10-16,0 11-6 0,0 3-12 15,0 0-3-15,0-1-8 0,0-1-23 0,0-1-21 16,10 23-25-16,-7-32-22 0,-1-1-45 0,2-6-2 16,-2 2 9-16,1-4-109 0,-1-3-38 0,-2-1-62 15,5-1 30-15,-3-3-277 0,0 2 41 16,0-1-5-16,3 0 33 0,-3-1 66 16,0 0 14-16,0 0 24 0,-2 1 53 0,2-1 9 0</inkml:trace>
  <inkml:trace contextRef="#ctx0" brushRef="#br0" timeOffset="26386.22">15407 4047 852 0,'-3'4'487'0,"3"0"-35"0,-2-2-34 0,0 0-22 16,1 2-34-16,1-2-6 0,-2 0-43 0,2-1-24 15,0 4-44-15,0-4-3 0,0 0-29 16,0 0-48-16,0-1-43 0,0 0-70 0,0-1-61 15,2 0 1-15,-2 1-142 0,0-3-79 16,1-1 24-16,-1 1-327 0,2-1 39 0,-2 3 31 16,0-4 29-16,0-1 54 0,0 0 12 15,-2 2 16-15,2-2 43 0,0 6-6 0,0-7 9 16</inkml:trace>
  <inkml:trace contextRef="#ctx0" brushRef="#br0" timeOffset="31076.62">16474 3615 553 0,'0'0'366'0,"0"0"-51"16,0 0-49-16,0 0 1 0,-2-9-23 0,24 12-7 15,5 1-19-15,6 0-10 0,4-3-24 16,10 2-3-16,3 0-29 0,4-1 6 0,1 2-19 16,6 0-24-16,-5 3-12 0,-2-3-12 15,0 1-9-15,-9 1-7 0,-4-2-3 0,-5 0-7 16,-5 0-48-16,1-1-44 0,-7 1-24 0,-4 0-34 16,-7-3-29-16,-14-1-49 0,0 0 16 15,5-3-213-15,-10 1-90 0,-1-2 35 0,-9-5 25 16,0-1 27-16,-5-1 38 0,2-1-8 0,-2 0 43 15</inkml:trace>
  <inkml:trace contextRef="#ctx0" brushRef="#br0" timeOffset="31414.56">16983 3402 728 0,'-2'-3'339'0,"-2"0"-59"0,2 3-11 0,0-3-32 15,1 2-38-15,0 0-8 0,1 2-10 0,4-1 27 16,0 3-17-16,13 3-18 0,3 3-3 16,2 1-19-16,4 2-20 0,2 2-2 15,3 2-14-15,1 4-14 0,-1 0-13 0,2 2-8 16,-3 2 12-16,-1 3-22 0,-1-2-15 0,-4 0-23 16,-1 0 19-16,-5 1 2 0,-1-2-33 15,-5 1 17-15,0-3 18 0,-4-1-19 0,-6 0-5 16,-2-12-4-16,0 5-22 0,-21 17 24 15,7-15-5-15,-5-2-6 0,1-3-14 0,-6 1-10 16,-1-1 3-16,0 0-19 0,-2 0-47 0,-2-2-29 16,2 1-15-16,-2-3-54 0,-1 0-46 0,1-1 20 15,5 1-227-15,4-2-44 0,1-4 22 16,19-1 36-16,0 0 27 0,-8 0 12 0,1-9 20 16,11 4 41-16,9-2 14 0</inkml:trace>
  <inkml:trace contextRef="#ctx0" brushRef="#br0" timeOffset="32219.2">17893 3534 275 0,'3'0'371'0,"-2"0"-58"0,-1 4-2 16,1 4-17-16,-1 13-40 0,0-11 27 0,0 8-33 15,0 4-10-15,0 3-9 0,0 3-24 0,0 1-13 16,0-1-22-16,0-1-19 0,-9 26-11 16,7-31-16-16,0-2 0 0,2-11-31 0,0 2-27 15,0 1 23-15,0-2-16 0,0-2-10 0,0-1 5 16,0-7-53-16,0 0-2 0,0 0-73 16,0 9-45-16,-2-12-4 0,1-3-53 0,-1-8-16 15,0 0 1-15,0-5-18 0,0-1 16 0,0-2-50 16,0-2 21-16,0-2-3 0,-1 1 26 15,0 2 20-15,-1 0 41 0,4 3 8 0,-2 1 25 16,-3 1 7-16,3 2 69 0,2 2 32 0,-2 1 6 16,2 4 23-16,0 9 19 0,0-10-4 15,0 3 22-15,0 0-4 0,0 0 1 0,0 7 10 16,0-8-2-16,0 1 13 0,0 7 6 16,0-7-17-16,0 7-12 0,0-8-2 0,0 8-5 15,0-6-6-15,0 6-10 0,0 0 20 0,15-7 6 16,-11 11 5-16,4 8 18 0,2 1-11 15,0 4 50-15,3 4-9 0,-2 1-3 0,3-3-22 16,2 3 8-16,-2 2-13 0,1-4 1 0,1 1-22 16,-1-2-6-16,1 0-9 0,-1-1 6 15,2 0-10-15,-2-2 3 0,0-2-23 0,-4-2-6 16,0-2 3-16,-3-3 6 0,-2-2 1 0,-1-2-15 16,0-1-10-16,-1-2 9 0,-4 0-2 15,0 0 2-15,0 0-15 0,14-10 15 0,-12 3-15 16,1-7-4-16,3-4-14 0,-1-2-14 0,2-3 2 15,-1 1-8-15,2-1-4 0,1 1 11 16,4 0-10-16,-4 1 18 0,1-3-14 0,0 5 16 16,-1 2 3-16,-1 3 0 0,0-1-19 15,-1 1 18-15,-3 5-8 0,1 0 6 0,-1 2-5 16,-1 0-4-16,-2 3-1 0,3 1 14 0,-2-1-12 16,0 1 8-16,-2 1 1 0,2 0-18 0,-2-1 9 15,1 3 4-15,0 0-13 0,-1 0 13 16,0 0 19-16,4 14 23 0,-1 4 10 0,-1 3-10 15,-1 3 14-15,0 2 1 0,1-1-7 0,-1 4 4 16,3 0-4-16,-2-2 2 0,0-1 1 16,0 1-17-16,1-4 8 0,-2 1-7 0,0-5-1 15,2-2-9-15,-2-3 7 0,-1-4-5 0,3-1-11 16,-2-2-19-16,-1-2-25 0,0-1-23 16,2 0 6-16,-2-2-140 0,1-2-49 0,-1 0-73 15,0 0 29-15,0 0-259 0,0 0 40 16,19-19 37-16,-9 8 33 0,0 0 61 0,5-2-12 15,-1 2 27-15,5 1 32 0,5 2 15 0,4-1 2 16</inkml:trace>
  <inkml:trace contextRef="#ctx0" brushRef="#br0" timeOffset="32481.89">18731 3760 449 0,'-1'-1'451'0,"0"1"-83"16,1 0-7-16,0-2-50 0,0 2-7 0,0-1-41 16,0 1-6-16,2 0-22 0,0 0-13 15,3 0-13-15,3 0-23 0,14 0-17 0,-8 0-23 16,4 0-4-16,7 0-19 0,31 11-24 0,-21-10-5 16,-2 1-4-16,1-1-25 0,-5-1-61 15,5 4-2-15,-8-4-145 0,-14 0-51 16,3 0 19-16,0 0-283 0,-3 0 34 0,-4 0 32 15,-8 0-34-15,9-5 18 0,-12 3 53 16,-4 1 34-16,0 1 9 0,-11-2 27 0,0 1-39 16</inkml:trace>
  <inkml:trace contextRef="#ctx0" brushRef="#br0" timeOffset="32675.94">18744 3849 712 0,'-3'1'424'0,"2"1"-69"0,1-1-3 16,1-1-58-16,1 0-19 0,4 2-34 0,-1-1-49 16,3-2-23-16,13 0-17 0,-10 1-16 0,8 0-62 15,5 0-30-15,-1 0-71 0,3 0-59 0,29-8-79 16,-28 3 15-16,3 1-287 0,-3-2 29 16,0 2 27-16,-1 0-2 0,0-3 23 0,-1 0 14 15,2 0 0-15</inkml:trace>
  <inkml:trace contextRef="#ctx0" brushRef="#br0" timeOffset="32967.72">19612 3605 607 0,'0'-3'428'0,"-1"0"-73"15,1-1-28-15,-1 4-64 0,-1-3-32 0,1 6 41 16,-1 0-2-16,1 2 4 0,-4 13-16 0,-1 3-28 16,0 3-21-16,3 1-15 0,-2 2-21 0,2 1-21 15,0 0-5-15,0-2-19 0,1-1-15 16,-3 1-5-16,5-4-13 0,0-15-25 0,0 5-29 16,0 0-51-16,0-1 0 0,11 7-97 0,-9-12-58 15,3-3-86-15,0-1 27 0,-1-1-274 16,3-2 2-16,11-1 47 0,-10 2 49 0,19-11 28 15,-7 1 24-15,-1-2-1 0,1-2 20 0,0-1-31 16</inkml:trace>
  <inkml:trace contextRef="#ctx0" brushRef="#br0" timeOffset="33407.39">19883 3737 592 0,'-8'-3'403'0,"3"-1"-26"0,-2 1-50 0,2 0 8 15,0-1-27-15,3 0-23 0,-1-2-32 16,1 2-8-16,1-1-46 0,0 0-23 0,2 1 0 16,3-1-30-16,-4 5-15 0,9-6-29 0,-2 4 3 15,14 2-11-15,-12 0-4 0,22 11-6 0,-11-2-38 16,-1 2 18-16,-3 4-2 0,-1-1-18 0,-6 3-7 16,-1 2 10-16,-4-1-10 0,-3 0-3 15,-1-9 0-15,0 2-2 0,-12 17-3 16,4-12-4-16,-6-4-6 0,1-2 10 0,-3 2-17 15,0-4 18-15,0-1-25 0,-2-5 2 0,0 2 7 16,-2-4 1-16,1 0-6 0,-1 1 2 16,11-1-16-16,-2 0-6 0,-3 0 3 0,-12-10-7 15,19 7 2-15,7 3 6 0,0 0-5 16,-8 0 14-16,8 0-22 0,0 0 11 0,-12-3-13 16,15 2 6-16,3 0-18 0,-1 2 10 0,12 3 11 15,0-4 16-15,5 6 7 0,1-2-12 0,3 2-3 16,-1 1 5-16,1 0 7 0,1 1-18 15,-2 3 5-15,0-5 10 0,-3 1-15 0,1 0 0 16,-2-2-85-16,-5-1-31 0,-2-4-48 16,-3 2-54-16,-11-2 20 0,9 0 20 15,0 0-332-15,3 0 36 0,11-11 63 0,-13 8 33 0,1 3 12 16,0-2 38-16,9 1 29 0,7 1 1 16,-14 0 39-16</inkml:trace>
  <inkml:trace contextRef="#ctx0" brushRef="#br0" timeOffset="33955.84">20679 3892 326 0,'8'-17'442'15,"0"-5"-46"-15,-4 3-56 0,-4 8-22 0,0-4-40 16,0-2 14-16,0-1-39 0,-13-18-20 16,6 19-23-16,-5 4-28 0,0-1-9 0,-1 5-28 15,-1 1-23-15,-4 2-1 0,5 6-11 0,-2 0-17 16,5 0-1-16,-6 0-26 0,-22 11 10 15,17 0-23-15,-3-2 8 0,3 3-5 0,0 2-15 16,3 1 4-16,1-3-27 0,3 0 10 16,5 0-3-16,2 1 1 0,6-4 8 0,1-9-9 15,0 14-10-15,14 12 14 0,1-12-7 16,1 0-3-16,5-5-14 0,-1 0 4 0,2 0 6 16,1-3-19-16,0 2-5 0,-1-1 16 0,-2-2 5 15,-2 2-14-15,0-3-10 0,-3-1 7 0,1 3 3 16,-7-2 19-16,0-1-17 0,-4 2 2 15,0-1 13-15,-1-1-10 0,-1 0 0 0,-1 0 3 16,-2 1-18-16,0-4 4 0,0 0 22 0,0 0-8 16,0 7 10-16,-14 3 11 0,1-1-6 15,1-5-6-15,-4 0 8 0,1 0-16 0,-2-2 13 16,2-2-14-16,-4 0 19 0,9 0-25 0,-4 0 10 16,-14-11-6-16,9 7 7 0,4-1 1 0,1-1-3 15,1-1 1-15,1 0 10 0,3-1-26 16,4 1 6-16,3 0 6 0,-1 0-5 0,3 7-6 15,0-8 6-15,0 1-1 0,15-10 2 16,-8 10-17-16,4-3 15 0,0 2-10 0,4 1-4 16,0 0 0-16,4 3-19 0,-1-2 19 15,2 4-8-15,1-2-28 0,1 2 1 0,1 0 4 16,-2 0-36-16,3-3-20 0,0 4-35 0,-5-2-43 16,2 1-48-16,0-1 20 0,-2-3-150 15,0 0 28-15,0 1 27 0,-2-2-136 0,2 0 26 16,2 1 25-16,0-2 24 0,0 0 25 0,-2 0 25 15,3-1 1-15</inkml:trace>
  <inkml:trace contextRef="#ctx0" brushRef="#br0" timeOffset="34515.33">21086 3529 413 0,'0'-3'418'0,"2"-2"-80"16,-2 2-54-16,0 1-19 0,0-1-37 0,0 2-11 16,0 2-9-16,-2 2-25 0,0 2 58 15,-3 12-37-15,0 5 5 0,-1 3 3 0,1 2-2 16,-1 2-24-16,0 0-21 0,1 0-17 0,1 2-17 16,2 1-16-16,1-1-8 0,1 1-2 15,-1-1-18-15,1-4-10 0,0-15-9 0,0 5 4 16,0 0-5-16,0-1-14 0,0-4 0 15,0-2-1-15,0-2 14 0,0-2-15 0,0-6 3 16,0 0-8-16,0 0-4 0,9 11-13 0,-9-13 9 16,0-1-8-16,1 0-13 0,-1-4-4 15,-1 0 1-15,2 0-12 0,2-10-4 0,-3 9-11 16,0-6 5-16,8-15 3 0,-3 14-7 0,0 1 9 16,0 3-13-16,-2 2 6 0,0 1-3 0,2 1 9 15,-1 0-13-15,1 3 3 0,0 1 5 16,9-4-1-16,-3 3 1 0,-1 0 6 0,1 4-10 15,-11 0 13-15,15 0-10 0,3 0 8 16,19 15 2-16,-17-7-7 0,1 2-7 0,0 1 9 16,-1 1 4-16,-2 2 0 0,-1 1-9 0,-2-2 3 15,-3 2 7-15,-3 3-3 0,-7-8 12 16,1-3-6-16,-2 2 10 0,-1-9 7 0,0 5 11 16,-17 13 3-16,4-10 5 0,-1-3-16 0,-3-1 11 15,-2-3-6-15,4 0-12 0,4-1 4 16,-5 0-10-16,-3 0-23 0,-20-14-44 0,19 8-11 15,3-1 6-15,4 0-111 0,-2-3-33 0,4 0-56 16,4 1 24-16,2-5-198 0,4 2-70 0,1 12 17 16,0-13 33-16,17-19 51 0,-6 14 36 15,8 1 17-15,0 2 26 0,6 0-10 0,5 4 47 16</inkml:trace>
  <inkml:trace contextRef="#ctx0" brushRef="#br0" timeOffset="34706.34">21566 3733 997 0,'4'4'382'0,"-3"1"-51"0,0 2 41 16,0 0-39-16,-3 13-34 0,2-11-31 0,0 8-24 15,0 1-31-15,0 1-20 0,0-1-27 16,-10 17-14-16,9-21-46 0,-2-3-61 0,3-3-4 16,-1 0-120-16,0 0-32 0,0-5-52 0,1-3 15 15,0 0-236-15,0 0-85 0,0 0 32 0,5 5 29 16,-2-7 42-16,0-2 23 0,6-6 20 15,-3-3 11-15,0-1 38 0</inkml:trace>
  <inkml:trace contextRef="#ctx0" brushRef="#br0" timeOffset="34846.75">21603 3638 610 0,'-10'-9'332'0,"3"1"-54"15,-4 0-42-15,-1 1-37 0,3 3-41 0,2 0-56 16,2 1-53-16,-1 1-61 0,3 1 0 15,1 1-165-15,1-3-175 0,1 3 24 0,0 0 15 16,0 0-5-16</inkml:trace>
  <inkml:trace contextRef="#ctx0" brushRef="#br0" timeOffset="35164.59">21758 3520 517 0,'6'-3'400'0,"0"4"-29"0,-1-1-27 0,-1 0-44 16,1 0 4-16,0 2-7 0,0-2-5 15,1 3-18-15,8 8-4 0,-2 3-13 0,-1 2-21 16,-1 4 0-16,-1 3-14 0,0 3-15 0,-2 1-28 16,0 2 1-16,-2-1-40 0,1 1-3 15,-2 0-22-15,-1 4-6 0,0-2-10 0,3-1-4 16,-6-3 1-16,0-2-32 0,0-3 18 0,1-2-23 16,-1-2 2-16,0-3-13 0,0-5-8 15,0-2 8-15,0-2-6 0,0-6 7 0,0 0-4 16,0 8-6-16,0-8-11 0,0 6 4 15,0-6-47-15,12 5-27 0,-7-5-25 0,0-1-37 16,2-2-46-16,11 0 16 0,-6-4-109 0,-6-1-47 16,0 1-64-16,1 0 31 0,-4 3 31 0,0-2 28 15,0 1-255-15,-1 1 39 0,-1 0 34 16,0-1 32-16,-1 0 27 0,0-1 23 0,0 6 47 16,0 0 7-16,0-7-16 0</inkml:trace>
  <inkml:trace contextRef="#ctx0" brushRef="#br0" timeOffset="35383.67">21800 3846 299 0,'-6'-1'480'0,"1"-1"-98"15,0 2 21-15,0-1 0 0,1 1-12 0,0 0-23 16,1 0-21-16,1 0-34 0,0 0-28 16,2 0-27-16,0 0-36 0,4 0-12 0,1 1-21 15,4-1-39-15,14 7 0 0,-2-6-17 16,2 1-43-16,0 1-40 0,0-1-39 0,2-1-67 15,3 3 7-15,-3-3-134 0,0-1-69 16,1 2 25-16,-14-2-220 0,5 0-55 0,5 0 37 16,0 0 35-16,-1 0 30 0,-1 0 28 0,15-10-8 15,-18 7 24-15,-5 2 43 0,-2 0 2 16</inkml:trace>
  <inkml:trace contextRef="#ctx0" brushRef="#br0" timeOffset="35829.36">22283 3809 514 0,'4'-4'434'0,"-1"-1"-79"16,1 0 13-16,0 1-26 0,0-2-9 0,-2 4-16 16,2-2-35-16,-1 1-5 0,-1 1-45 0,-1-1-16 15,0 2-26-15,-1-1-18 0,0 2-10 16,-5 0-11-16,1 0-15 0,-2 3-21 0,-7 4-12 16,-2 0 5-16,-1 1-22 0,1 1-13 15,-1 0-2-15,2 0-3 0,1-2-6 0,6 0-12 16,0-1-5-16,0-1 0 0,0-1-3 15,3-1-9-15,1 1-8 0,1-2 2 0,0 0-2 16,2 1-8-16,0-3 6 0,0 0-3 0,0 0 0 16,0 0-11-16,17 12 5 0,-2-9-7 0,4 3 0 15,-4-5 8-15,4 0-12 0,1 2 3 0,-4-1-1 16,-3-1-13-16,-1-1-2 16,5 3 14-16,-4 1-1 0,-3-1-5 0,-3 1 7 15,0-1 1-15,-2 2-7 0,-2 1 0 0,-1-1 0 16,-1 2 5-16,-1-7-8 0,0 11-1 0,0 1 16 15,-14 17-4-15,6-20-3 0,1-1-7 0,-4 3 16 16,1-1 9-16,0-4-2 0,-3 3-7 16,1-5 6-16,2-3-7 0,-1 2-2 0,2-3 2 15,9 0-19-15,-13 0-33 0,-14-10-25 16,10 5 7-16,6-2-156 0,-2-2-49 0,4 3 23 16,-1-6-265-16,5 3-46 0,1 0 45 0,1 2 43 15,3 0 59-15,0 7 29 0,0-6 25 16,14-11 21-16,1 9 22 0,4 3 16 15,5 1-9-15</inkml:trace>
  <inkml:trace contextRef="#ctx0" brushRef="#br0" timeOffset="36011.35">22693 4057 249 0,'9'2'519'0,"-3"1"-110"0,-1-1 26 0,-1-2-42 15,-1 1-37-15,1 0-38 0,-1-1-30 16,-1 0-47-16,-1 0-26 0,1 0-22 0,0-2-30 15,0 3-65-15,-1-2-10 0,0 0-143 0,0-2-71 16,0 2 13-16,-1 1-258 0,-1-2-85 0,1 1 29 16,-3-2 50-16,-1 2 25 0,-1-1 23 15,-9-5 13-15,-2 3 16 0,-2-4 6 16</inkml:trace>
  <inkml:trace contextRef="#ctx0" brushRef="#br0" timeOffset="39422.13">10702 4313 357 0,'13'-13'385'15,"-13"13"-87"-15,0 0-55 0,13 0-20 16,-13 0 23-16,0 0-11 0,0 0 5 0,11 17-29 16,-17 12 14-16,3 1 1 0,-4-1-14 15,1 0-15-15,0 4-16 0,-1-1-5 0,-1 0-32 16,1 0-6-16,2 0-19 0,0-4-11 15,1-1-8-15,-2 5-3 0,3-2-8 0,1-6-11 16,-2-4-30-16,2-3-50 0,2-3-1 0,0-4-60 16,0-2-37-16,-1-4-55 0,1-4-47 0,0 0 17 15,1-3-231-15,-2-2-39 0,0 0 1 16,-4-11 58-16,2-1 25 0,-3 2 53 0,-5-1-8 16,-1-1 23-16,-2 1-11 0</inkml:trace>
  <inkml:trace contextRef="#ctx0" brushRef="#br0" timeOffset="39674.3">10326 4562 860 0,'-2'0'328'0,"0"0"-41"0,2 0-21 0,0 1-26 16,2 3 8-16,2-1-29 0,6 7 26 15,1 3 3-15,1 3-6 0,1 3-31 0,1 0-3 16,3 1-14-16,-1 1-31 0,0 0-2 0,2 2-17 15,-1 2-17-15,2-2-13 0,-3 0-7 16,0-2-20-16,0-3-11 0,-1 1-28 0,0-1-30 16,0-5-49-16,-1 0 3 0,0-7-75 0,-3-1-64 15,-4-5-44-15,2 2 21 0,-9-2-216 16,7 0-88-16,11-14 49 0,-8 4 47 0,-4 2 1 16,1-4 46-16,2-3 39 0,-6 6 21 15,0-2 14-15,2-2-7 0</inkml:trace>
  <inkml:trace contextRef="#ctx0" brushRef="#br0" timeOffset="39911.93">10809 4682 339 0,'4'-2'484'0,"1"1"-98"0,0 1-41 0,-3-1-35 16,0 1-29-16,0 0-34 0,-1 1 49 15,1 3-19-15,-2 1-20 0,0-1-14 0,-2 13-13 16,-1 1-18-16,-3 5-8 0,-2-2-31 15,-1 0-3-15,0 1-26 0,-4-3-18 0,2 1-2 16,-3-1-45-16,0-1-39 0,0-3-70 0,2 1 4 16,-1-3-117-16,-2-2-44 0,0-1-70 0,3-2 24 15,-2 0-271-15,3-5 36 0,2 0 2 16,0 1 34-16,5-2 28 0,-3-2 23 16,1 1 83-16,3-1-18 0,0 0 23 0</inkml:trace>
  <inkml:trace contextRef="#ctx0" brushRef="#br0" timeOffset="40096.42">10722 5063 1147 0,'2'1'374'0,"-1"1"-9"15,1 0-15-15,-1 0-42 0,1-2-22 16,0 1-38-16,-1 0-17 0,0 1-25 0,1-1-19 16,-1-1-24-16,0 0-28 0,0 0-62 0,0 2-7 15,0-2-136-15,-2-2-88 0,2-1 15 16,0 2-336-16,0-2 36 0,0 1 32 0,0-3 36 15,0 2 0-15,0 1 47 0,-1-2 8 0,1 1 21 16,0 0-6-16</inkml:trace>
  <inkml:trace contextRef="#ctx0" brushRef="#br0" timeOffset="41718.5">11606 4853 394 0,'-15'0'298'15,"15"0"-38"-15,0 0-37 0,0 0-1 0,0 0-21 16,0 0-8-16,0 0-17 0,0 0-16 16,0 0-23-16,0 0-1 0,0 0-35 0,0 0 1 15,11-12-7-15,9 0-9 0,2-1-23 16,0 0-1-16,-1-2 5 0,1 1-11 0,1-2-16 16,2-1 0-16,0-4-19 0,-2 0 14 0,1-2-10 15,-4 3-6-15,-1-2-4 0,-2 4 2 16,-3-2 11-16,-5 4-24 0,-3 1-3 0,-4 5 5 15,-2 10-6-15,0-5 6 0,-15-7-4 0,3 7 7 16,-7-1-2-16,-4 4 5 0,4 1-1 16,7 1-3-16,-4 0 3 0,-3 0-14 0,-20 12 16 15,21-3-17-15,3 1 5 0,-2 2-6 0,6-1 9 16,-1 1-5-16,5-1-4 0,2 4 4 0,1-1-4 16,1 2 13-16,1 4-3 0,2-15 15 15,0 8 3-15,0 3 1 0,16 16-17 0,-14-14 26 16,5 0-19-16,-1-2 16 0,-1-1-2 0,-2 0-4 15,1-1 4-15,-1-4 0 0,0-1-5 16,-2-1 3-16,0-1 7 0,1-2 12 0,1-1-11 16,-3 0 6-16,2 0-3 0,-2-1-3 0,0-3-1 15,0 0 2-15,0 0-5 0,0 0 4 16,0 4 6-16,0-5-10 0,-1-2-13 0,2 0-3 16,1-4-12-16,4-6 2 0,0 0-15 0,2-1 4 15,2-2 1-15,1 1 4 0,1 4-7 16,2 1-11-16,0 0 2 0,2 1-6 0,-3 3 37 15,-3 2-10-15,1 2-16 0,-11 2 1 0,7 0 11 16,0 0 5-16,1 0-8 0,-8 0 11 16,25 18-5-16,-16-10 24 0,1 3-29 0,-1-1 24 15,-2-1 0-15,0 2-2 0,-1-2-7 0,-2-1-16 16,0 8 16-16,-2-3 5 0,1-2-23 16,-3 0 33-16,0-11-49 0,0 10-14 0,0-2-21 15,0-1-58-15,0 0-42 0,0-7-46 0,0 9 16 16,0-9-278-16,0 6 47 0,0-6 3 0,0 0 44 15,3 10 21-15,2-12 24 0,11-2 14 16,2-3 32-16</inkml:trace>
  <inkml:trace contextRef="#ctx0" brushRef="#br0" timeOffset="42083.98">12159 4886 503 0,'-2'3'373'0,"2"-1"-27"0,0 2-35 16,0-3-32-16,2-1-34 0,-2 2 23 0,2-1-33 16,1-1-41-16,1 0-31 0,0-3-16 0,2 3-22 15,9-4 7-15,-1-1-34 0,4-3-12 16,-3-1 25-16,3-4-14 0,-4 2-21 0,2-1-7 16,-3-2-7-16,3 1-12 0,-7 1-4 15,-1-1 15-15,-4 2-14 0,-1 6-2 0,-1-2-5 16,-2 2-21-16,0 5 0 0,0 0-21 0,-15-5 17 15,7 7-1-15,-8 3-1 0,-1 2-1 0,-1 3-3 16,1 0 0-16,0 4 25 0,3 0 1 0,2 0-10 16,2 2 17-16,4 0-2 0,2 1-3 15,1-4 9-15,3-13-17 0,0 13 2 0,17 12-12 16,-5-13-10-16,3-4-2 0,3-3-105 16,5-1-35-16,2-3-62 0,-11-1-48 0,5 0 24 15,4 0-251-15,24-15 16 0,-26 9 43 0,1-1 24 16,-6-1 20-16,-5-2 18 0,0 1 45 15,-2-2 7-15,-1 1 27 0</inkml:trace>
  <inkml:trace contextRef="#ctx0" brushRef="#br0" timeOffset="42333.15">12515 4766 621 0,'0'-2'379'0,"0"1"-52"16,0-1-30-16,1 0 9 0,0 1-43 15,-1 1-33-15,2 1 26 0,0 3 13 0,1-1 8 16,1 1-33-16,0 0-15 0,11 10-7 15,1 5-18-15,1-2-21 0,-1 0-31 0,2 3-6 16,-2 0-17-16,1-2-12 0,-3-1-15 0,1-1-20 16,-4 2-26-16,-2-5-39 0,1-1-35 0,-3-1-20 15,-1-3 5-15,-2-2-92 0,-1-1-15 16,-1-3-24-16,0-1-20 0,-1-1-35 0,-1 0-2 16,0 0 20-16,0 0-102 0,8-9-48 15,-6 5-50-15,0-3 29 0,0 2 28 16,3-9-32-16,-1-2 41 0,1 2-3 0,-3-2 59 15,3-1 11-15</inkml:trace>
  <inkml:trace contextRef="#ctx0" brushRef="#br0" timeOffset="42532.68">12771 4863 385 0,'2'-8'118'0,"-2"-2"103"0,0 1 6 0,0 1 13 16,0 1 0-16,0 1-14 0,0 6 9 15,0 0 39-15,0-8-33 0,0 0-10 0,0 8-13 16,0-7-27-16,0 7-6 0,0 0 3 16,-12-9 1-16,7 11-7 0,-10 5-14 0,-1 5-24 15,-1 0 7-15,0 3-32 0,-3 2-2 0,0-1-14 16,2-1-9-16,-1 0-2 0,0 0-17 0,-1-1-20 15,-1 1-27-15,-1 0-20 0,3-2-1 16,3-4-142-16,1 0-44 0,3-2-68 0,2-6 25 16,6 1-273-16,4-2 30 0,0 0 31 15,-2-6 23-15,5 2 26 0,7-6 35 0,0 0 23 16,2 2 41-16,3-3-31 0,5 1 69 0</inkml:trace>
  <inkml:trace contextRef="#ctx0" brushRef="#br0" timeOffset="43452.76">13125 4916 287 0,'6'-3'305'16,"-6"3"-41"-16,0 0-10 0,0 0-12 0,24-17-4 16,-16 10-26-16,-3 0 11 0,-3-3-41 0,-2 5 12 15,0 5-31-15,0-7-18 0,0 0 21 16,0-3-34-16,-16-8-18 0,10 12-14 16,-5-3-10-16,-2 3-9 0,-3 2 46 0,1 2-20 15,8 2-15-15,-6 0 19 0,-23 11-22 0,17-4-4 16,-2 5 20-16,-1 1-17 0,3 5-3 0,0-5 0 15,2 5-11-15,3 1-14 0,4-3 4 0,4 1-2 16,0-7-6-16,6 0-4 0,0-10-10 16,0 9-9-16,22 6 2 0,-5-12-14 0,1-1 18 15,4-2-14-15,-10 0-4 0,7 0-7 0,28-12-11 16,-19 3 10-16,-3-2-4 0,1-1-20 16,-1 2 0-16,-3-3 6 0,-1-2 12 0,-2 2-2 15,-3 3-16-15,-4-2 7 0,-2 8 15 16,-1-4-18-16,-5 2 4 0,3 3-9 0,-3 0 14 15,-4 3 15-15,0 0-6 0,0 0 14 0,6 12 21 16,-5-6-4-16,3 11-5 0,2 0-2 0,0 1 12 16,0-1-15-16,3 3 13 0,3-4-18 15,-1-1 7-15,4-1-10 0,-1-2-6 0,4-2-30 16,2 0 2-16,3-4-131 0,1-1-50 16,3-4-113-16,-7-1 26 0,-8 0-260 0,27-12 30 15,-13 2 41-15,-1-1 56 0,-2 1-7 0,1-4 30 16,-3 1 22-16,4 3 33 0,1 3 40 15,4 0 38-15</inkml:trace>
  <inkml:trace contextRef="#ctx0" brushRef="#br0" timeOffset="43631.74">14258 5071 602 0,'5'3'424'0,"-1"1"-16"0,-2-3-33 0,1 0-53 16,1 1-43-16,-4-1-26 0,2 1-38 15,0-1-24-15,1 0-82 0,-1-1-89 16,-2 0-77-16,2 0-80 0,-2 0 11 0,1 0-296 16,1-1 40-16,-2 0 13 0,-2 1 41 0,1-2-17 15,-2 1 56-15,-3 1 29 0</inkml:trace>
  <inkml:trace contextRef="#ctx0" brushRef="#br0" timeOffset="45525.87">5360 5669 547 0,'0'0'313'0,"0"-14"-53"0,0 14 0 16,0 0-32-16,0 0-9 0,0 0-27 0,0 0-10 16,0-12-25-16,-14 12-6 0,14 0 0 15,0 0 8-15,0 0-18 0,-12 13-17 0,12 9 62 16,0-10-23-16,0 5-9 0,0 5-5 0,0 2-16 16,0 2-15-16,0 1-7 0,-14 28-28 15,11-28 10-15,1-2-7 0,1-2-22 16,-1-1-5-16,-1-3-2 0,1-4 9 0,0-3-18 15,1-5-37-15,0 1-11 0,0-3 0 0,0-1-53 16,1-1-83-16,-1-1-27 0,0-3-76 0,2-2 21 16,0 0-175-16,-1-2-84 0,1 0 25 15,1-2 55-15,2-9 33 0,2 1 10 0,2-4 44 16,-1 3 17-16,-3-1-40 0</inkml:trace>
  <inkml:trace contextRef="#ctx0" brushRef="#br0" timeOffset="46182.14">5667 5666 595 0,'2'0'280'15,"0"-3"-38"-15,-1 3-9 0,-1-2-29 16,2-1-8-16,-1 1-20 0,0 2-8 0,0-1-3 16,0 0-5-16,0 1-11 0,-1 0-10 0,0 2 26 15,0 1-20-15,0-1 2 0,-1 0-28 0,-1 3-13 16,1 1 23-16,-2-2 4 0,-2 11 11 16,-2-1-20-16,2 0 0 0,-1 3-9 0,1-2-2 15,-1 2 0-15,0-1-1 0,0 1-16 0,1-2-3 16,0 1-12-16,-1 0-1 0,2 0-18 15,-2-1 9-15,3 0-5 0,-1 1-17 0,1 0-1 16,1-3 4-16,0-1-9 0,2-2 0 0,-2 1 2 16,2-3-10-16,0 2-8 0,0-5 1 15,0 2-4-15,0 2-6 0,0 2 1 0,0 1 5 16,0 2-6-16,11 4-1 0,-7-11 3 0,4-3-2 16,-3-1-7-16,9 2 5 0,0-3-11 15,3 0 7-15,-1-2-12 0,-7 0 12 0,6 0-3 16,1 0-2-16,21-14-12 0,-19 4 13 0,0 0 0 15,0 1 0-15,-2-1 6 0,-2 0-7 16,-1 1 2-16,0-1-6 0,-3 0 1 0,-1-3-5 16,-2 5 0-16,-1 3 5 0,-6-1 0 0,2 2-2 15,-2 0 0-15,0 0-1 0,0 4-9 16,0 0 2-16,0 0 3 0,0 0 2 0,-13-11 6 16,8 10-4-16,-3 0 6 0,3 0-5 0,-2 1 6 15,-2 0-9-15,-4 0-7 0,-1 0 0 0,-3 0 0 16,1 0 9-16,-17 12-2 0,17-9-5 15,-1 2 6-15,2 0-18 0,2-3-6 0,-2 5 1 16,3-4-30-16,2 1-4 0,3-2-21 0,0 0 9 16,3 0-83-16,0 0 0 0,0 0-20 15,0-2-24-15,1 0-13 0,0 0-23 0,4 0 21 16,-1-3-255-16,0 1 34 0,0-2 34 16,2 0-11-16,2 0 29 0,6-5 24 0,0-1 23 15,2 0 21-15,9 1 16 0,5 4 6 16</inkml:trace>
  <inkml:trace contextRef="#ctx0" brushRef="#br0" timeOffset="49670.85">6580 5803 262 0,'0'0'261'0,"0"0"-21"0,0 0-46 15,0 0-3-15,0 0-36 0,0 0-10 0,0 0-3 16,0 0-14-16,25-8 15 0,-27 3-9 0,-1-1-9 16,2 0-22-16,-5-9-10 0,3 2-4 0,-4 1-2 15,1 0 0-15,-3-2-10 0,3 6 9 16,-2 3 5-16,2-2-29 0,-4-1-3 0,3 2 3 16,-2 6-5-16,1-5-11 0,0 3 2 0,8 2-4 15,-7 0 15-15,7 0-15 0,-26 12 1 16,10-3 7-16,1 3 12 0,4 2-35 0,-1-1 20 15,5 2-1-15,-1-1-24 0,3-2-4 0,0-2 21 16,3 1-14-16,1-2-11 0,1-2 20 16,0-7 1-16,0 7-13 0,0-7-13 0,11 14 3 15,1-7-1-15,0-2 5 0,-1-2-23 0,0-3 21 16,-11 0-10-16,15 0-9 0,2 0 0 0,13-12-13 16,-16 4 19-16,-2-1-26 0,1-1 16 15,-1 0 9-15,-3-2-24 0,1 2-5 0,-6 1 25 16,5-2-16-16,2 3-3 0,-8 1 22 15,1 2 11-15,-1 0-18 0,0 2 23 0,-1 1-20 16,-2 2 34-16,-2 0-18 0,2 2-6 0,-1-1 7 16,2 1 30-16,-1 2-4 0,-1-1 34 15,0 4-14-15,0 0-7 0,1 13-5 0,0-11 18 16,0 8 3-16,0 0 3 0,-9 24 4 0,7-20-11 16,-1 0-22-16,1 3 12 0,-1-3-3 15,0 1-18-15,0-5 12 0,1 3-5 0,-1-2 4 16,1 0-10-16,-1-5-9 0,2-4-11 0,-3 0 17 15,3-5-31-15,-2 2-24 0,2-2 11 0,0 0-28 16,1-1 2-16,0-3-49 0,0 0-32 16,0 0-2-16,0 0-31 0,0 0-22 0,0 0-48 15,0 0 8-15,-10 8 20 0,8-8-168 0,2-2-91 16,0-1 54-16,0 0 19 0,3 1 29 16,-1-2-6-16,-2 1 49 0,4-1 12 0,7-4-11 15</inkml:trace>
  <inkml:trace contextRef="#ctx0" brushRef="#br0" timeOffset="50154.37">7147 5989 254 0,'3'-2'269'0,"-1"0"-65"16,0-1 2-16,-1 0-22 0,2 2 9 0,-1-2-33 16,0 1-9-16,0-1 0 0,2 1 0 0,-2 0-36 15,-2 0-2-15,2 1 3 0,0-1-7 0,-1 2-1 16,1-2-5-16,-2 1 3 0,0-3-9 0,3 2 0 16,-3-1-11-16,0 0 8 0,1 1-8 15,-1-1 3-15,0 3-6 0,0 0-14 0,0-7 33 16,0 7-29-16,-12-16 9 0,8 11-4 15,-4-4-32-15,-4 0-6 0,0 0 29 0,-4 4-6 16,6 0-27-16,-3 0-7 0,-5 1 12 0,4 1-5 16,2 2 7-16,12 1-5 0,-15 0-3 15,-2 0-5-15,-15 15-2 0,16-7 19 0,-1 6 20 16,2-1-20-16,1 3 5 0,2 2 12 0,0 1 8 16,4 0-15-16,-1-1-12 0,4-1 11 15,4-4-9-15,1-5-25 0,0 4 28 16,15 14-18-16,-5-14-5 0,2-4-20 0,1-4-49 15,6 0 17-15,-1 0 3 0,7-4-94 0,-2 0-30 16,-14 0-16-16,9 0-7 0,21-12-40 16,-18 9 18-16,-3-3-126 0,-1-5-90 0,0 2-33 15,-3 0 50-15,3 0 12 0,-6-2 20 0,-2 2 27 16,1-3 7-16,-2-1 49 0,-1 1-49 16</inkml:trace>
  <inkml:trace contextRef="#ctx0" brushRef="#br0" timeOffset="50494.24">7244 5687 303 0,'-6'-8'337'0,"2"2"-62"16,2 1-26-16,-2 0-3 0,2 1-31 0,0 1-23 16,-1 0-12-16,2 1-5 0,-2 0-16 0,2 2 22 15,-1 0-33-15,2 2-17 0,-2 0-13 16,1 5-14-16,-1-1-11 0,0 13 100 15,1 2 0-15,0 0-28 0,1 2 2 0,-1-1-7 16,0 5-18-16,-1 1-14 0,1-3-7 0,0 2-16 16,0-1 1-16,-1 3-25 0,1-2 8 0,-2 1-18 15,2-2 1-15,-1-3-18 0,0 1 11 16,2-16-10-16,0 7-11 0,0 0-2 0,0-2-21 16,0-2-29-16,0-2-7 0,0-1-12 15,0-3 3-15,0-5-45 0,0 0-56 0,11 14-31 16,-9-13 0-16,2-1-36 0,-1 0-17 0,1-2-35 15,-1 0 23-15,1-1-223 0,-1 2-7 16,0-2 43-16,-1 0 4 0,0-1 54 0,-1 1 20 16,0-2 21-16,1 0 17 0,-2 2-11 15</inkml:trace>
  <inkml:trace contextRef="#ctx0" brushRef="#br0" timeOffset="51136.99">7818 5968 403 0,'-4'-5'303'0,"2"2"-57"15,-1-1-11-15,-1-1-22 0,2 0-7 16,-2 1-24-16,1 0-3 0,-8-6-2 0,6 2-20 16,2 5 11-16,-2 0-13 0,3 1-27 0,0 0-16 15,-2-1-28-15,3 1 5 0,0 0 0 0,0 2-4 16,0 0 10-16,0-3-19 0,1 3-10 15,2 3 7-15,0-3 8 0,1 1 6 16,2 2-9-16,0-2 4 0,13 4-10 0,-1-1-5 16,0-1-11-16,1 1-4 0,2-1-5 0,0-2-4 15,-1 0-2-15,0-1-8 0,1 0-4 0,-5 0-3 16,-15 0 16-16,16 0-5 0,-2 0-3 16,2 0-6-16,10-11 2 0,-17 9-4 0,-1-1-39 15,-3 2 0-15,2-1 3 0,-5-1 1 0,1-1 18 16,-1 4 1-16,-1-3 0 0,0 3 12 0,-1-1-10 15,0 1-8-15,0-1-7 0,-1 0 11 16,-1 1 13-16,0 2 0 0,0-1-4 0,-2 2-23 16,0 0 20-16,-3 11 6 0,-1-3 17 15,0 4 7-15,0 0 1 0,1 4-3 0,-1 1 10 16,0 1 9-16,-2 0-11 0,0 2-1 0,1-4-10 16,-1 1 9-16,3-3-9 0,-2 5-20 15,0-6 15-15,2-1-5 0,2-3-7 0,-1-2-24 16,3-3-37-16,-1-2-3 0,2 2 5 15,0-5-88-15,1 1-35 0,-2-3-38 0,3 0-45 16,0 0 25-16,0 0-173 0,0 0-91 0,-2-7 36 16,4 3 12-16,-1-2 34 0,4-9 24 15,0-2 42-15,1-2 30 0,1 2-5 0,2 1-10 16</inkml:trace>
  <inkml:trace contextRef="#ctx0" brushRef="#br0" timeOffset="51701.99">8295 6019 510 0,'4'1'291'0,"1"0"-15"16,-1-1-40-16,-2 1-15 0,0 1 11 15,1-2-29-15,-1 1 8 0,-2-1-44 0,1 1-4 16,-1-1-9-16,0-1 12 0,-1 0-61 15,0-2 16-15,0 1-16 0,1-1 2 0,0-1-19 16,-1 1-21-16,0-2 9 0,0 0-8 16,0-1-6-16,1 1-13 0,-1 0 7 0,0 0 4 15,1 5-10-15,0 0-17 0,0-6 10 0,0 6-8 16,0 0-21-16,0-6 17 0,0 6-3 0,8-6-12 16,-3 7 8-16,-2-1-24 0,1 2 9 0,3 2 9 15,7 1 11-15,-3 0-19 0,3 0 16 16,-2-2-10-16,1-1 2 0,-2 1-11 0,7-1 0 15,0-1-2-15,-2-1 15 0,-4 2-1 0,-12-2-8 16,15 0-22-16,-1 0 1 0,15-11 1 16,-14 5 7-16,-4 3-2 0,-3 0-3 15,-1-1 19-15,-1 2-16 0,-1-3 10 0,-2 4-5 16,0-1-21-16,-1 1 1 0,0-2 3 0,-2 2 15 16,-1 1 1-16,1-1 2 0,-1 1 7 0,-1 1-12 15,0 0 11-15,0 2 10 0,-1 0-21 0,-1 0 1 16,-6 12 42-16,-1-1 8 0,2 3 8 15,-3 0-3-15,-1 2-9 0,2 0 11 16,-4 1-5-16,4 0 1 0,0-1-7 0,-1-2-10 16,3 0-13-16,-3 0-6 0,3-5 27 15,1 2 0-15,2-4-27 0,1-3-3 0,1-1-17 16,1-1 1-16,1-1-37 0,0 0-51 0,0-3-41 16,1-1-44-16,1 0-61 0,0 0 22 0,0 0-235 15,0 0-15-15,-1-13 60 0,7 0 26 16,-2-2 0-16,3 0 35 0,4 0-1 0,0-1 58 15,1-1-6-15</inkml:trace>
  <inkml:trace contextRef="#ctx0" brushRef="#br0" timeOffset="52680.87">9317 5833 568 0,'1'-1'244'0,"-1"0"-14"16,1 2-10-16,0-1-23 0,-1 2-10 16,2 1 10-16,-2 0-10 0,0-1-37 0,0 2 22 15,0 1-10-15,-1-2-12 0,1 3-3 16,-1-2-36-16,1 1-5 0,0-3 15 0,-2 3-49 15,2-2-1-15,0-3 0 0,0 0 12 16,0 0-8-16,0 0-5 0,0 7-27 16,0-7 14-16,0 0-8 0,0 0-23 0,0 0 15 15,0 6 0-15,0 0-13 0,0-8-22 0,2 1 4 16,-2 1-3-16,1-2 5 0,0 1-3 0,0 0-2 16,0 1 11-16,-1-2-8 0,0 1-6 0,1 1-6 15,-1-2-4-15,1 2 9 0,-1 0 2 16,1-1-14-16,-1 0 1 0,-1 0-7 0,1 1 6 15,0-2 0-15,0 1 21 0,0 0-5 16,1 1-4-16,0 0-11 0,-1-1 5 0,-1 1-4 16,2-1 14-16,-1 0-17 0,0 1-11 0,0 0 21 15,1 0-10-15,-1-1-5 0,0 0 8 16,0 1 8-16,0 0 4 0,-1-2 2 0,2 2-23 16,-1-1 9-16,1 1 23 0,-2 0-7 0,2 0-20 15,0 0 0-15,-2 0 6 0,1 0 3 16,0-1 9-16,0 1-12 0,1 0-2 0,-2-1-7 15,1 1 16-15,0-1-12 0,0 0 18 0,-1 0-22 16,2 1 21-16,-1 0-8 0,0-2 3 16,1 0-8-16,-1 2 8 0,1-1-2 0,0-1-7 15,2 2 8-15,-1-2-10 0,-1 1 13 0,-1-1-9 16,2 0 11-16,-1 0 24 0,0-1 0 16,0 1 18-16,0-1-19 0,0 0 3 0,0 1-2 15,0-2 10-15,0 0-2 0,0 2-5 0,0-2 23 16,0 1-14-16,-1 1 24 0,0 0 4 0,0-1-10 15,0 3-17-15,0 0 6 0,0 0-3 16,0 0-9-16,0 0 9 0,-8-5-12 0,5 6 22 16,-2 1 6-16,0 0-7 0,0 3 13 0,-4 5-13 15,-2 1 2-15,-1 3 3 0,-1 2 4 16,-1 1 1-16,2 2 0 0,-1 3-5 0,1 0 4 16,-1 2-5-16,2-2 14 0,1 2-10 0,0-1 8 15,0 2-4-15,3 1-20 0,1 1 2 16,1 3-15-16,1-2 9 0,3-3-16 0,-3 1 13 15,4-15-20-15,0 5 19 0,17 20-19 16,-9-21-1-16,3-1 13 0,3-1-7 0,1-4-8 16,-1-2-1-16,0-4 3 0,0-3-22 15,-14 0 5-15,15 0 1 0,2 0-3 0,19-15-4 16,-18 6-6-16,-3-3-5 0,0-1-17 16,-1-1 2-16,-2 1 4 0,-3-1-4 0,-2 0 13 15,-3 2 2-15,-3 2-14 0,-1 10 7 16,0-7 6-16,0 2 1 0,-21-10 1 0,7 6 1 0,0 2-20 15,-2 2 8-15,0 2-15 0,2 1-5 16,-4-1-31-16,0 1 5 0,3 2-15 0,15 0 8 16,-10 0-61-16,2 0-24 0,0 0-22 15,1 0-48-15,7 0-47 0,-7 0 29 0,7 0-189 16,0 0-30-16,-10-7 14 0,12 5 44 16,1 1 34-16,1-1 4 0,2-1 47 0,2 3 14 15,14-1 2-15,6 0 31 0</inkml:trace>
  <inkml:trace contextRef="#ctx0" brushRef="#br0" timeOffset="53129.07">9844 6059 323 0,'4'-5'237'0,"5"-5"-18"0,-2 1-22 0,-2 1 19 16,2-3-18-16,-3 2-13 0,1-1 4 0,-4 4-21 16,1-2-6-16,-2 3-15 0,0 5-9 0,0 0-4 15,0-10-29-15,0 3 2 0,-17-9 0 16,9 8 16-16,-1 5-19 0,0-2 15 0,1 3-29 16,1 1 3-16,0 1 4 0,7 0-19 15,-8 0-8-15,-13 12 45 0,7-3-11 0,0 5 16 16,2 0 14-16,0 3-13 0,0 3 3 0,2 2-4 15,1-1-1-15,4 3-10 0,1 0-4 0,-1 1-12 16,2-2 1-16,1 1-13 0,0 1-1 16,2-2-14-16,-1 3 7 0,1-17-7 0,0 8-7 15,0 3-4-15,0 2-13 0,0-3 6 16,0 2-7-16,0-3-6 0,0-2-5 0,0-4 16 16,-9 15-16-16,5-16 10 0,-6-1-13 0,2 1-10 15,-4-4 4-15,-2-4-26 0,-2-1-32 0,-2 1-44 16,11-3 8-16,-6 0-115 0,-23-13-70 15,15 3-66-15,2-4 27 0,0 1-239 16,4 2 38-16,0-2 30 0,5-1 35 0,0-2 31 16,3-2 39-16,2-1 47 0,4 5 1 0,1 14 12 15,0-10 25-15</inkml:trace>
  <inkml:trace contextRef="#ctx0" brushRef="#br0" timeOffset="53313.09">9451 6217 750 0,'2'-2'388'0,"2"-3"20"15,-1 3-16-15,1-1-37 0,1 1-19 16,13-1-35-16,0 3-15 0,-8 0-37 0,8 0-23 16,3 0-18-16,1 0-33 0,2 0-39 15,2 0-41-15,1 0-11 0,-1 0-141 0,2 0-68 16,0 0-92-16,0 0 21 0,27-9-285 16,-29 3 29-16,0 3 30 0,3-2 46 0,3 3 23 15,-2-2 26-15,4 4 26 0,0-2-4 0,-2 1-27 16</inkml:trace>
  <inkml:trace contextRef="#ctx0" brushRef="#br0" timeOffset="53556.74">10624 6263 212 0,'1'3'480'0,"0"-1"-104"16,1 0-47-16,-1 1-47 0,0-1-9 15,-1-2-56-15,2 3 7 0,0-3-69 0,1 0-34 16,-1 0-59-16,3 0-68 0,-1-3-85 16,1 3 8-16,0-2-295 0,11-5 3 0,-3 0 36 15,1-1 40-15,-2 3 8 0,3-4-27 0</inkml:trace>
  <inkml:trace contextRef="#ctx0" brushRef="#br0" timeOffset="53738.72">11254 6324 871 0,'5'0'369'0,"0"0"-37"0,-1 0-70 16,1 0-16-16,1-2-68 0,-1 1-31 0,0-1-61 15,1 0-59-15,0 0-63 0,12-1 2 0,-2 0-310 16,-2-3-19-16,-1-2 13 0,1 1 44 0,-2 3-3 16,1-2 19-16</inkml:trace>
  <inkml:trace contextRef="#ctx0" brushRef="#br0" timeOffset="53911.68">12078 6406 731 0,'5'0'405'0,"1"0"-73"0,-1-3-57 16,1 2-21-16,-2 1-39 0,0-3-26 0,0 3-83 15,0-3-96-15,-1 1-81 0,1-2 7 0,7-4-339 16,-2-2 54-16,1 0 25 0,-1 1-1 16,2 1 28-16,0-1 10 0</inkml:trace>
  <inkml:trace contextRef="#ctx0" brushRef="#br0" timeOffset="54092.2">13052 6535 609 0,'7'1'367'16,"-1"-1"-44"-16,1-1-66 0,-3 0-11 0,1 1-51 15,0-2-32-15,0 1-65 0,0-1-57 0,0-1-67 16,0 2 3-16,1-2-263 0,7-2-73 15,1-2 40-15,-1 1 21 0,3-2 17 0,-1 2-7 16</inkml:trace>
  <inkml:trace contextRef="#ctx0" brushRef="#br0" timeOffset="54234.54">13573 6573 554 0,'4'0'328'0,"-2"1"-101"0,2-1-80 0,2-1-102 16,-4-1-5-16,3 0-346 0,-1-1-7 16,1 0 42-16</inkml:trace>
  <inkml:trace contextRef="#ctx0" brushRef="#br0" timeOffset="54393.97">13876 6675 513 0,'0'0'267'0,"0"2"-55"0,0-2-72 15,0 0-55-15,0 1-11 0,-2-2-265 0,2 1-113 16,0-2 5-16</inkml:trace>
  <inkml:trace contextRef="#ctx0" brushRef="#br0" timeOffset="55528.56">14558 5888 483 0,'0'-13'272'0,"0"13"-37"15,0 0-16-15,0-13-25 0,-25-4-5 0,25 17-27 16,0-3-21-16,0 3 21 0,2 0-17 15,-2 0 17-15,2 3-11 0,-2-1 12 16,0 3-19-16,0 0 3 0,-4 10-15 0,4-4 9 16,-10 22-13-16,3-8 19 0,1 0 8 0,-5 2 2 15,3 1-10-15,0 4-13 0,1-1 3 0,-1 1-18 16,2 0-2-16,0-2-13 0,2-1-4 16,1 2-5-16,-1-2-18 0,2 0-7 0,0-5-1 15,1-3-7-15,-1-4-17 0,2-5 0 0,0-12 4 16,0 9-11-16,0-2 13 0,0-7-13 15,0 8 0-15,0-8-5 0,-2 5-2 0,2-8-10 16,0 0-2-16,2-1 8 0,2-12-10 16,3 0 8-16,-3-3-6 0,3 0-20 0,0-4 3 15,0 5-12-15,2-4 14 0,0 1-4 0,0 2-19 16,-4 2 22-16,3-1-9 0,1 3-7 0,1 2 10 16,-2 5-3-16,-1 3 4 0,3-6 0 15,3 3-11-15,3 3 9 0,-3 0 7 0,7 2-13 16,0 1 8-16,3 1-6 0,-10 1-4 0,5 0 9 15,28 11-2-15,-21-2 8 0,0-1-4 16,1 4-12-16,-2 2 12 0,-3-2-1 0,-4 5 4 16,-1 2-3-16,-3 1 9 0,-2-6-5 0,-5 4 7 15,-4-2 2-15,-2-9-3 0,0 3 7 16,-14 14 1-16,5-12 3 0,-2 1-5 0,-5-5-2 16,1-1-6-16,-5 0 3 0,-1-4-2 15,1-2 8-15,-5 3-4 0,0-1 3 0,-1-1-11 16,-2 1-16-16,15-3-26 0,-8 0-15 0,-5 0-49 15,1 0 9-15,-24-11-46 0,28 8-20 16,1-2-27-16,3 2-32 0,4 0-23 0,7 2 24 16,2-2-221-16,3-1-46 0,4-1 16 0,-1 0 33 15,10-5 28-15,1-3 48 0,5 2 53 16,-2-1-9-16,6 0 29 0,1 0-9 16</inkml:trace>
  <inkml:trace contextRef="#ctx0" brushRef="#br0" timeOffset="56108.35">15378 6000 513 0,'8'-8'322'0,"1"-1"-46"16,0 1-2-16,-4 0-16 0,0 2-21 0,-1 0-30 15,-2 1-6-15,-2 1-14 0,0 0-29 0,0 4-2 16,0 0-2-16,0 0-23 0,-9-13 12 0,2 12-14 15,0 0-14-15,1-1-13 0,-1 2 27 16,-9-4-27-16,1 3 3 0,15 1-7 16,-14 0 4-16,3 0-16 0,0 0 0 0,-18 14 6 15,12-10-20-15,4 4-12 0,2-1-11 0,4 1 26 16,-1 3-21-16,3 2 5 0,-2 2-1 0,4 0 4 16,3-2-12-16,-2 8 7 0,2-13-7 15,0 5-5-15,0 3 9 0,19 20-16 0,-13-16 1 16,-1-2 8-16,1 6-9 0,1-5 4 0,-2 2 12 15,-1 0-9-15,-1 4 6 0,-3-16-2 16,0 7-1-16,0 1-21 0,0 4 15 0,0-4-13 16,-12 20-3-16,7-16 2 0,-4-4-5 0,-1-1 7 15,-4 0 2-15,5-3-14 0,-2-4 2 16,-1 2 1-16,1-2 6 0,0 0-18 0,0-3-11 16,2-5-40-16,0 1-30 0,-1-2-55 0,10 0 13 15,0 0-148-15,-8 0-65 0,-7-18 27 16,9 7-258-16,6-1 56 0,0 4 18 15,0-4 67-15,0-2 17 0,0 0 28 0,12-15 24 16,-12 20 37-16,0-2 39 0,2 2-17 0,-2 9-6 16</inkml:trace>
  <inkml:trace contextRef="#ctx0" brushRef="#br0" timeOffset="56355.51">15040 6275 310 0,'-2'-2'517'0,"0"-1"-105"15,1 2-17-15,-1 0-24 0,0-1-53 0,0 2-5 16,2-2-36-16,0 1-9 0,0-1-38 16,0 2-29-16,2-1-10 0,2 0-19 0,1 1-21 15,2 2-11-15,11-2-18 0,-7 0-14 0,5 0-23 16,6 0 6-16,1 0-21 0,1 0-5 0,3 0-35 16,2 0-23-16,32 9-2 0,-30-6-88 15,1 2-68-15,-3-5-43 0,-6 0-41 0,8 1 22 16,-20-1-217-16,5 0-51 0,-3 0 33 15,-1 0 52-15,-5 0 16 0,-7 0 14 0,0 0 69 16,6 0-29-16,1-10 37 0</inkml:trace>
  <inkml:trace contextRef="#ctx0" brushRef="#br0" timeOffset="57056.41">16227 6108 834 0,'0'-4'263'0,"2"1"-41"0,-2 1-34 16,0-1 6-16,-2 6 32 0,2 0-5 0,-3 3-21 16,-1 14 15-16,-1-3-25 0,-3 7 34 0,1 0-18 15,-3 3 0-15,2-2-8 0,3 1-16 0,-1 1-24 16,-2-3-1-16,4 0-12 0,0-3-27 15,-1-1-1-15,1-3-12 0,0-1-5 0,1-4-10 16,1-3-5-16,0-1-9 0,-3-3-14 16,3-2-2-16,-1-1-6 0,-1-2-17 0,4 0 5 15,0 0 4-15,0 0-7 0,0 0-1 0,-9-14-20 16,7 10-20-16,2-4-7 0,0 0-2 16,0 3 0-16,2-1 5 0,-2 6-15 0,0 0 10 15,0-8-3-15,15-11 3 0,-7 14-7 0,-1 0 17 16,1 4-11-16,1 0 10 0,-9 1-9 15,14 0 0-15,1 0-6 0,21 11 18 0,-15-5-16 16,1-2-10-16,-1 1-4 0,-2-2-12 16,0 2 5-16,-2 0-73 0,-3-3-17 0,-1 0-33 15,-3-1-24-15,-2-1-14 0,-8 0-50 16,0 0 22-16,9 0-240 0,3-10 8 0,-10 7 49 16,-2-2 25-16,-2 0 15 0,-1 0 17 15,-2-5 23-15,-3 2 53 0,-1-7-8 0</inkml:trace>
  <inkml:trace contextRef="#ctx0" brushRef="#br0" timeOffset="57289.13">16294 6253 524 0,'0'-2'314'16,"-2"1"-14"-16,2 2-33 0,0 2 38 0,0 0-38 16,2 1-34-16,-2 2 19 0,2 13 16 15,-2-9-17-15,0 7-21 0,0 5-11 0,7 25-27 16,-5-21-12-16,0-2-22 0,0 0-36 0,-1-2 2 15,1-1-11-15,0-3-20 0,1-1-13 16,-3-5-48-16,2-2-12 0,-2-5-2 0,2 1-104 16,-1-2-37-16,0 0-63 0,0-1 18 15,3-6-203-15,-2 3-128 0,0-1 70 0,2-3 42 16,-1 0 7-16,3-5 14 0,2-9 47 0,0-1 13 16,-1 2-8-16,3-2 26 0</inkml:trace>
  <inkml:trace contextRef="#ctx0" brushRef="#br0" timeOffset="57597.96">16692 6142 237 0,'9'-6'402'0,"-3"2"-58"0,-1 1-56 15,-2-1-29-15,-1 3-32 0,0-2-17 16,-2 2 6-16,2 3 8 0,1 1-26 0,-2 2-21 15,0 13 39-15,-1 2-3 0,6 5 8 16,-6-11-13-16,0 8-19 0,0 7-10 16,0 0-21-16,0 3-10 0,0-1-20 0,0-2-10 15,-11 26-13-15,9-30-10 0,0-1-9 0,2-4-15 16,-2-3-10-16,0 0-33 0,-1-5-21 0,3-3-26 16,-1-4-30-16,1-1 6 0,0-4-125 15,0 0-48-15,5 2-48 0,0-4 24 0,-1-1-240 16,1-10 38-16,4-1 32 0,0-1 20 0,0-2 20 15,0 0 25-15,2 0 10 0,2 0 30 16,-2 0 14-16,7 1-1 0</inkml:trace>
  <inkml:trace contextRef="#ctx0" brushRef="#br0" timeOffset="58289.29">17465 6113 491 0,'10'-10'265'0,"-2"3"-30"15,-1 1-8-15,5-5-7 0,-4 2-16 0,3-1 6 16,-3 2 1-16,-2 1-7 0,-1 0-30 0,-2 3 3 15,2 3-31-15,-3-4 13 0,1 3-31 0,-1 0 2 16,0 2-30-16,-1 0 9 0,-1 0-11 16,-1 3 28-16,-2 2 8 0,-3 9-10 0,-3 1 4 15,-4 3-2-15,-1 2-5 0,0-1-4 0,-1 4-5 16,-1-3-14-16,-1 5-6 0,0 0 0 16,2-1-8-16,0 1-13 0,3-1-9 0,1 1 0 15,-1 0-8-15,5 1-1 0,1-2-7 0,4-1-1 16,0-3-12-16,2-11 5 0,0 4-7 15,13 17-6-15,-2-15 7 0,2-6-19 0,1 2 14 16,6-5-4-16,-1-4-8 0,0-2-9 0,-7 0 5 16,1 0-12-16,25-13-3 0,-15 4-8 0,1-3 12 15,-4-1 0-15,0-2 6 0,-5 2-2 16,-3 0-2-16,-5-1-8 0,-3 3-2 16,-2 1-1-16,-2 10 14 0,0-12-13 0,-14-8-2 15,3 8 3-15,-1 3 11 0,-1 2-12 0,-3-1-2 16,4 4 3-16,-1 1-2 0,4 0-1 0,1 1 10 15,-1 1-19-15,1-1-14 0,1 2-37 0,-1-1-5 16,3 0 9-16,-2 1-95 0,1 0-26 16,1 0-34-16,-1-1-38 0,2 1 23 15,-1-1-175-15,0 1-69 0,1-1 37 0,1 0 49 16,1 0-2-16,2 1 47 0,0 0 22 0,0 0 25 16,0 0-12-16,23-5 4 0</inkml:trace>
  <inkml:trace contextRef="#ctx0" brushRef="#br0" timeOffset="59000.7">18179 6205 467 0,'12'-9'281'0,"0"-1"-12"0,-2 0-38 15,-1-2-1-15,2-1-18 0,-2-1-10 0,-3-1-5 16,-2 0 1-16,-3 2 1 0,1 1-11 16,-2 12-30-16,0-8-4 0,0 0-6 0,0 0-26 15,-13-2-3-15,2 0-13 0,-5 2 18 0,-2 2-2 16,4 3-22-16,-4 1 9 0,10 2-3 0,-5 0-30 16,-3 0 14-16,-18 15-1 0,18-8-15 15,-1 1-1-15,1 3-10 0,2 0-8 0,2 2 23 16,1-1-21-16,1 5 3 0,1-2-12 0,4-1 0 15,1-2-2-15,4 0 5 0,0-2-7 16,0-10 4-16,0 12-18 0,11 11 8 0,-3-11-6 16,0-1 9-16,-1-3-12 0,1-4-8 0,-1 1-1 15,2-2 4-15,-1-1-10 0,2-1 10 16,-10-1-11-16,14 0 4 0,2 0-5 0,0 0 5 16,19-20-5-16,-16 11 0 0,-1-2-5 15,-1 0-4-15,-2 2 10 0,-3 0-2 0,-2 0 16 16,0 4-17-16,-3 0 6 0,-3 2-6 0,0-1-2 15,-1 3-9-15,-1 1 4 0,-2 0 6 16,0 0 3-16,-2 8 12 0,1-3-9 0,-1 0 5 16,-4 11 12-16,-1 2-4 0,1 3 13 0,-1-4-7 15,1 3 1-15,2 1-12 0,1-2 8 0,0-1-6 16,1 2-11-16,1-3 3 0,-3 1 11 16,2-1-17-16,1-2 5 0,0-3-16 0,-3 5-24 15,3-5-25-15,-2-3-17 0,0-1-19 0,0-3 9 16,-3 7-100-16,-1-4-50 0,-4 0-41 0,1-3-51 15,0-2 30-15,0-1-232 0,2 1 22 16,1-3 24-16,2 0 58 0,5 0 30 0,0 0 17 16,-8 0 57-16,8 0 27 0,-10-5 4 15,16 4-4-15</inkml:trace>
  <inkml:trace contextRef="#ctx0" brushRef="#br0" timeOffset="59124.51">18425 6595 312 0,'1'0'323'0,"0"2"-92"0,-2-1-41 16,3 0-76-16,0-1-14 0,-2-1-229 0,1 0-193 15,-1-1 7-15</inkml:trace>
  <inkml:trace contextRef="#ctx0" brushRef="#br0" timeOffset="73964.4">1704 7710 437 0,'0'0'350'0,"0"-13"-58"0,0 13-31 16,0 0-43-16,14 0-23 0,-14 0-18 16,0 0 2-16,0 0 6 0,0 0-8 0,0 0-14 15,0 0 3-15,13 0 0 0,8 9-17 0,-15 5 8 16,0 7 9-16,-1-1-9 0,-1 0-10 0,2 2 9 15,-4 2-22-15,0 2 7 0,0 0-13 16,-2 1-13-16,0-14-18 0,0 8 0 0,0 2-9 16,0 3-18-16,-12 27-9 0,8-29 14 0,1-5-15 15,1-1-1-15,0-1-19 0,0-6-4 16,0-1-11-16,2-3-34 0,-2-2-28 0,2 0 6 16,0-5-123-16,0 0-37 0,4 0-30 15,0-2-37-15,0-3 24 0,8-3-149 0,1-5-59 16,-1 1-12-16,0-2 57 0,-1 3 21 0,1 1 8 15,-4-1 25-15,-1 3 18 0,-3 1 42 16</inkml:trace>
  <inkml:trace contextRef="#ctx0" brushRef="#br0" timeOffset="74642.22">2141 7737 710 0,'0'-5'273'0,"2"2"-15"15,-1 1-27-15,1-1-3 0,-1-1-45 0,1 4 11 16,-2-5-26-16,2 5-15 0,-1-2-16 0,-1 1 4 15,2 0 0-15,-2 1-17 0,0 1-11 16,0-1-14-16,1 3-10 0,-2-3-8 0,1 5-10 16,0-3-6-16,-3 1 75 0,1 1 5 0,0 2-22 15,0-2-15-15,0 2-7 0,0-2 12 16,-4 13-16-16,1-2-3 0,-1-1-1 0,2-5-10 16,-1 6-22-16,-2-2 13 0,1 1-21 0,-1 3 5 15,0-3 1-15,1-1 1 0,0 2-5 0,0-1-10 16,2 0-4-16,-2 0-5 0,1 1-6 15,1 0 5-15,0-3-3 0,2-1-10 0,0 0 6 16,0-2-5-16,2 8-2 0,0-4-10 16,0-13 7-16,0 11-1 0,0-1-1 0,0 0-1 15,0-2 1-15,0-1-7 0,16 15 3 0,-9-10-1 16,-1-3 9-16,0-3-18 0,0 0 9 0,2-6-2 16,-1 2 3-16,13 1-6 0,-6-3 3 15,-4 0-1-15,3 0 4 0,18-12 3 0,-12 7-8 16,-3-1 4-16,-1-1-4 0,-4 3 3 0,1-3-7 15,-4-1 12-15,3 2-10 0,-1 0 1 0,-3-1-8 16,-2 0 10-16,-2 1-8 0,-1 3 3 16,1-4-7-16,-2 6 14 0,0-3-7 0,-1 1-5 15,0 3-1-15,0 0 9 0,0 0-1 16,0-7-3-16,-10 0-8 0,5 7-3 0,-1-3 7 16,2 2-11-16,-3 1 21 0,2 0-13 0,-3 0 8 15,2 0-6-15,0 0-12 0,6 0-9 0,-7 0-2 16,-1 0-29-16,3 0-33 0,-2 0 12 15,7 0 8-15,-9 0-110 0,9 0-27 0,-8 0-41 16,0 0-15-16,8 0 26 0,0 0-265 0,0 0 25 16,-11-4 55-16,13 1 23 0,1 0 33 15,3 2 0-15,12-5 60 0,0-1 29 0,9 0 0 16,0 1 23-16</inkml:trace>
  <inkml:trace contextRef="#ctx0" brushRef="#br0" timeOffset="105616.68">1728 8631 653 0,'13'0'300'0,"-13"0"-8"0,0 0-33 0,0 0-36 16,0 0-17-16,28-16-13 0,-28 14-9 15,0-2-2-15,0 1-33 0,0 0 1 0,-1-2-22 16,0 1-10-16,0 1-32 0,1 3 18 0,-6-7-6 16,2 2-12-16,0 2-23 0,-1-1-16 15,-1 3 19-15,-9-3 12 0,2 2-35 0,0 2 10 16,13 0 1-16,-14 0-14 0,-21 17 8 0,16-3-39 16,1-1 34-16,3-1 3 0,0 3-5 15,2 0 15-15,0 5-4 0,2-4-26 0,2 4-3 16,2-8 27-16,4-1-17 0,-1 0 16 0,4-1 6 15,0-10-14-15,0 8-15 0,0-2-6 16,23 9 9-16,-13-12-6 0,2-1 12 0,-12-2-15 16,15 0-7-16,2 0-4 0,18-8 4 15,-19-2-6-15,-2 1 1 0,-1-1-3 16,1 0-12-16,-3-1 0 0,-2-1 1 0,1-1-16 16,-2 1 3-16,-3 3-4 0,0 0 3 0,-2 1 35 15,3 4-5-15,-3-2-1 0,-1 3-2 16,-1-1 8-16,1 3-5 0,0-1 3 0,0 1-6 15,-2 1-8-15,0 0 26 0,0 0 13 0,2 10 17 16,-3-3-5-16,-2 11 21 0,3-9 3 16,0 8-13-16,0 1 6 0,-9 25-4 0,5-19-15 15,1-2 3-15,-1 2-4 0,0-3-10 0,1 0 11 16,1-4-17-16,0 0 8 0,0-5-17 16,1 0-8-16,0-5-27 0,-1 0-10 0,2-2-30 15,-3 0 3-15,3-3-23 0,0-2 9 0,0 0-131 16,4 0-43-16,-3-2-37 0,1-1 28 15,0-1-206-15,0 1-26 0,3-2 30 0,0-9 11 16,1 5 50-16,0 1 33 0,-1 2 32 16,0 2 28-16,0-2 17 0,-2 2-10 0</inkml:trace>
  <inkml:trace contextRef="#ctx0" brushRef="#br0" timeOffset="106073.89">2252 8791 523 0,'3'-3'353'15,"0"2"-55"-15,-1-1 5 0,1-1-35 16,-2 2-9-16,1-3-31 0,-2 2-27 0,3-1 57 15,-2 1-63-15,0 0 15 0,-1-1-4 0,-1 1-25 16,-1-1 10-16,0 1-41 0,0-2-15 0,-2 3-9 16,0-1-17-16,-3 0 5 0,2 0-4 15,-2 1-28-15,-12 0 9 0,-1 1-14 0,12 0-3 16,-6 0-18-16,-3 0-8 0,-20 11 3 0,19-6-1 16,-2 1-11-16,1 0 12 0,2 2-5 15,1 3-11-15,0 0 12 0,3 0-7 0,0 1-6 16,1 0 8-16,3 3-4 0,1-3-12 0,0 4 7 15,6-1 2-15,1-4-4 0,1-11-12 0,0 8 7 16,14 16-1-16,-5-14 2 0,4-3-17 16,4 0-5-16,2-5-32 0,-11-2-23 0,9 0-10 15,4 0 6-15,2 0-65 0,0 0-6 16,23-14-34-16,-25 7-32 0,1-2-30 0,-3 1-14 16,0 1 25-16,-4-1-155 0,0 3-84 0,-3-2 3 15,0 0 59-15,-1 0-18 0,-2-3 57 0,-1 5 36 16,-2 2-2-16,-3-2 45 0,0 2-34 15</inkml:trace>
  <inkml:trace contextRef="#ctx0" brushRef="#br0" timeOffset="106611.83">2313 8518 796 0,'-2'-10'310'16,"-1"4"-13"-16,1 1-18 0,0 0-34 0,2 0-5 16,-2 3-10-16,2-1-20 0,0 1-26 15,0 0-21-15,-1 0 0 0,0 1-14 0,1 1-16 16,0 0-15-16,-1 3 33 0,1 1-3 16,-1 3-5-16,0-1-7 0,1 15-1 0,-2-1 3 15,2 1 2-15,-2 1-18 0,-1 0-1 0,3 0 7 16,-2 1-23-16,1-2 8 0,1 2-28 0,0 1 11 15,0-13-10-15,0 7 11 0,0 4-11 16,0-2-3-16,0 4-27 0,0-2 15 0,0 0-16 16,0-1-1-16,12 18-12 0,-11-20 4 15,1-2-18-15,-2-2 17 0,2-3-18 0,-2-4-8 16,0 0-1-16,2-1 3 0,-1 1-1 0,0-3 4 16,-1 0 0-16,0-3-11 0,1 3-9 15,-1-2 2-15,1 1 14 0,0 0-12 0,1-3-2 16,0 2 1-16,0 0-5 0,1-3 2 0,0 2 2 15,1 0 5-15,1-2 5 0,-1 3 4 16,1-2-20-16,0 0 17 0,0 1-18 0,2-2 0 16,-7 0-7-16,0 0 9 0,8 0-7 0,-2 0-7 15,1 0 3-15,1 0-7 0,5 0-24 16,2 0-9-16,15-12-3 0,-16 10-15 0,3-1-15 16,-4 1-35-16,-3 0 12 0,0 1-34 15,-3-2-37-15,-1 2-21 0,-1-2-30 0,0 3-30 16,-1-5 23-16,1 3-145 0,-1-2-129 15,-2 3 62-15,-1-1 19 0,0-1 23 0,2 1 16 16,-3 2 57-16,0 0-31 0,0 0 65 0,0 0 28 16,0 0 26-16</inkml:trace>
  <inkml:trace contextRef="#ctx0" brushRef="#br0" timeOffset="108205.7">1558 9448 275 0,'0'0'288'0,"0"0"-49"16,0 0-14-16,0 0 1 0,0 0-20 15,0 0-15-15,0 0-9 0,0 0 2 0,-13 0-3 16,13 0-3-16,-19-13-4 0,15 13 6 0,0 1-26 16,1-1-15-16,-1-1 12 0,1 1-3 15,0-1-15-15,-1 0-7 0,4 1-14 0,0 0 8 16,0 0-33-16,-8 0-10 0,8 0 18 0,-7 0-7 15,-2-7-10-15,7 7-7 0,0-1-16 16,-2 0 13-16,2 1-7 0,1 0-29 0,1-1 24 16,-1 1-14-16,0 0-6 0,1 0-17 15,0 2 13-15,1-1-1 0,3 1-6 0,0-2-7 16,2 4 4-16,9 2-17 0,-2-4 0 16,4 3 15-16,2 2-3 0,-2-3-9 0,1-3 12 15,0 2-8-15,0-3-6 0,1 4 10 0,-11-4-9 16,2 0 8-16,2 0-3 0,2 0-1 0,0 0-2 15,-3 0-7-15,10-12 14 0,-15 9-1 16,1 2-15-16,-2-2 19 0,1 1-19 0,-3-1 18 16,1 3-14-16,-2-2 4 0,2-1-8 0,-2 1 8 15,0 2-5-15,1-2 2 0,-1-1 5 16,-2 3-11-16,2-2 0 0,-2 2 2 0,0 0-26 16,0 0 26-16,0 0-3 0,0 0-10 0,0 0 3 15,0 0 17-15,6 8-9 0,-10-2 16 0,0 7 12 16,-1 2 7-16,-1 2-7 0,1-1-10 15,-1 3 9-15,-1 0-4 0,0 0 1 0,3 1-4 16,-2 0 8-16,1-3-8 0,-1 0-5 16,0 0-8-16,2-6 15 0,1 4-3 0,-3-2-29 15,3-4-18-15,-1-2 10 0,1 0-39 0,1-2 6 16,2 0-59-16,0-2 5 0,-2-1-46 0,0 0-55 16,1-2-36-16,1 0 24 0,0 0-221 15,0 0-12-15,0 0 21 0,-4-14 11 0,4 10 29 16,0-2 56-16,2 2-30 0,0-2 39 15,1 2 67-15,1-1-53 0</inkml:trace>
  <inkml:trace contextRef="#ctx0" brushRef="#br0" timeOffset="108884.06">2104 9536 212 0,'2'0'297'0,"-2"0"-50"16,2-1-6-16,3 1-16 0,-4 1-12 0,0-1-5 16,0 0 2-16,0 1-15 0,0-1 19 15,-1 0-28-15,0-1 19 0,1 1-35 0,0-1-1 16,-1 1-19-16,-1 0-17 0,0-3-4 15,-1 3 14-15,0-3-33 0,-1 1 6 0,-2 1-4 16,1-2-14-16,1 0-2 0,-1 1-13 0,1-2-8 16,-1 0-6-16,0 1-20 0,2 2 24 15,-2-2 2-15,2 1-18 0,0 0 1 0,0 0-18 16,0-1-16-16,0 1 5 0,1 1 2 0,0 0 3 16,0 0-16-16,1 1 0 0,1 0-1 15,0 2-4-15,2-2-16 0,1 0 10 0,3 1 26 16,7 5-30-16,-3-3 27 0,3-1-19 0,4-2-12 15,4 3 4-15,-11-3 14 0,3 0-12 0,7 0 8 16,-2 0 2-16,3 0-2 0,-3 0-4 16,1 0-2-16,13-14-5 0,-20 12 13 0,-4 1-7 15,-2-2 1-15,-1 2 5 0,-6 1-2 16,0 0-8-16,8 0-14 0,-8 0 9 0,5 0 3 16,-5 0-1-16,0 0 9 0,8 0-5 0,-8 0 8 15,0 0-8-15,0 0-7 0,10-2-5 16,-10 3 7-16,-3 0-15 0,3 0 31 0,-2-1-24 15,0 4 17-15,-1-1-8 0,1 2 1 16,-2 0 2-16,-1 10 9 0,-3-3 6 0,2 1-4 16,1 3-2-16,-2 1 23 0,1 0-16 0,1 2-5 15,-2-2 6-15,1 3 8 0,0-1-17 0,0-2 10 16,-1-3-14-16,-3 2 8 0,2 0-8 16,5-2 9-16,-5-2-12 0,3-2 10 0,1-3-7 15,2-1 6-15,-3-1-12 0,4-1 7 0,0-2-25 16,-1 0-28-16,0-2-23 0,2 1 7 15,0-1-105-15,0 0-30 0,0 0-50 16,0 0 25-16,0 0-193 0,-7-10-77 0,7 6 21 16,0 0 55-16,0 2 27 0,0 0 22 0,-1-1 44 15,0 1 4-15,0 0 26 0,0 2 33 0</inkml:trace>
  <inkml:trace contextRef="#ctx0" brushRef="#br0" timeOffset="109827.56">1775 10165 672 0,'8'-9'285'0,"-2"0"-15"0,-2 4-12 0,-1 1-22 16,1 1 9-16,-1 0-9 0,-2 2-16 0,0-1-24 15,2 0 2-15,-3 0-1 0,2 0-30 0,-2 0-21 16,0 2 0-16,0-1-27 0,-2 1 5 16,-2 0 7-16,1 0-16 0,-2 1 7 0,2 1-10 15,-2 0-22-15,0 2-1 0,-9 4 2 16,1 1 0-16,1 2 2 0,-1 2-21 0,2 0 9 16,-3 2-17-16,3 1 20 0,-3 1-18 0,-2 3-3 15,3 1 5-15,4 0-1 0,-1-3-18 0,0 6-3 16,1-2-3-16,3 0 8 0,-1 0-1 15,5-3-4-15,2-9-13 0,0 7-8 0,0 0 15 16,0 1-16-16,15 19-4 0,-6-22 3 0,3 0 7 16,0-2-4-16,2-3 3 0,1-2-8 15,2 1 3-15,1-4-18 0,0-2 15 0,3-1-14 16,-13-2-3-16,7 0 9 0,20-12 3 16,-22 5-15-16,2-2 7 0,2-3 0 0,-7-2-8 15,2-4-12-15,-2 2 3 0,-3 1-12 0,-1-3 2 16,-4 8-1-16,-2-2 2 0,0 0-13 0,0 12 3 15,0-8 11-15,0 2-3 0,0 6-8 16,-14-17 11-16,9 15-2 0,-1 0 0 0,-1 1-18 16,-2 0-3-16,0 1 1 0,2 0-1 15,-7 0-42-15,0 0 0 0,2 0 8 0,-13 13-45 16,15-8-20-16,-2-2-39 0,7-1-31 0,-4 0-21 16,6-2 23-16,0 0-227 0,3 0-14 15,0 0 18-15,1-4 23 0,3 1 4 0,2 1 35 16,16-3 30-16,7-2 27 0,2 2-5 0,5 0 26 15</inkml:trace>
  <inkml:trace contextRef="#ctx0" brushRef="#br0" timeOffset="110311.4">2578 10248 558 0,'3'-6'340'0,"0"3"-41"0,-1-2-15 16,-1 0-11-16,1 0-16 0,-2 0-23 0,0 0-35 15,0-1-23-15,-2 3-20 0,2-2-16 0,0 5 74 16,0 0-51-16,0-7-17 0,-11-3-26 16,8 8 7-16,-2-1 10 0,-2 1-39 0,0 2 3 15,1 0-12-15,-1 0-22 0,-3 0 20 0,-12 11-4 16,6-4-12-16,1 3-2 0,-2 2-3 15,2 2-14-15,1 2 2 0,0 0 8 0,1 2-5 16,2-1 3-16,3 4-13 0,-3-1 4 16,5 0-4-16,1 0-10 0,1-2 8 0,0-1-5 15,4-3-1-15,0-1 5 0,0-13-15 0,0 9 7 16,0 6-4-16,0 1-1 0,0-1-10 16,0 1 0-16,11 16-3 0,-9-19 11 0,-2-1-5 15,0 0 2-15,0-12-2 0,0 14 7 0,0 0-8 16,0 2-5-16,-15 15 4 0,9-17-14 0,-3 1 14 15,2-1-21-15,-4-2 12 0,0 0 5 16,0 1-12-16,-3-4 6 0,-1-1 1 0,0 0-21 16,-1-4-1-16,-2 2-40 0,3-5-28 0,15-1-21 15,-11 0 9-15,1 0-104 0,-9-13-37 16,7 2-41-16,7 1 27 0,3-2-256 0,2 12 16 16,0-14 48-16,12-18-10 0,-5 13 66 15,4 3-9-15,-1-2 51 0,3 3 32 0,1-2 29 16,-5 2 34-16</inkml:trace>
  <inkml:trace contextRef="#ctx0" brushRef="#br0" timeOffset="110555.56">2246 10481 988 0,'-2'-1'439'0,"0"2"-48"16,-1-1-40-16,1-1-30 0,2 1-38 0,0 0-15 15,2 0-28-15,3 1-10 0,1-2-30 0,16-1-12 16,-10 2-22-16,8 0-13 0,37-7-23 16,-24 5-37-16,5-1-31 0,2 1-58 0,5-1-1 15,-2 2-89-15,-22 1-44 0,9 0-77 16,2 0 19-16,1 0-294 0,-2 0 23 16,20-11 53-16,-51 11 4 0,10 0 15 0,-3 0 66 15,-7 0 15-15,0 0 4 0,0 0 54 0</inkml:trace>
  <inkml:trace contextRef="#ctx0" brushRef="#br0" timeOffset="112751.39">3839 7749 730 0,'0'0'198'0,"0"-13"-57"0,0 13 14 15,0 0-19-15,0 0-11 0,-13-14-19 0,-4-2 15 16,17 13-13-16,-3-1-1 0,0 0-6 15,1-2-5-15,-1 3 1 0,-1-2 23 0,3 1-13 16,-2-1 14-16,0 2-16 0,-1-2-22 0,-1 2 28 16,2-1-25-16,0 1 20 0,0 1-19 15,0-1 0-15,1-1-32 0,0 1 11 0,0 1 6 16,1 1-21-16,-1-1 0 0,0 0 7 16,0 0-7-16,1 1-11 0,1 1-1 0,-1-1-23 15,1 1 20-15,-1 0 4 0,3 1 7 0,1 2-4 16,2 0-2-16,6 4-3 0,1-3-13 0,3 0 18 15,4 0-15-15,-1 0-11 0,5 0 6 16,0 0 5-16,0-2-2 0,0 1-21 0,2 0 8 16,-1-2-5-16,-3 0-11 0,-10-1 24 15,1 0-20-15,5 0-6 0,-2 0 2 0,14-10 42 16,-15 5-2-16,-6-1-34 0,1 2 0 0,-6-1 0 16,9-4 5-16,-3 2 5 0,-2 2-2 0,-2 0 18 15,0 2-3-15,-2-2-32 0,-1 3-11 16,0 0 1-16,-1-1 1 0,-1 3 14 0,0 0 1 15,0 0 33-15,0 0-4 0,0 0-3 16,-2-6-16-16,0 8-2 0,0 2 24 0,-1 2-5 16,-6 9 16-16,2 5-26 0,0 2 28 0,-3 0 9 15,-1 3 5-15,2 1-10 0,0-4-2 0,0 5-10 16,-1-2 8-16,0-2-8 0,-1 1 3 16,1 0-5-16,1-2 2 0,1-4-22 0,-1-2 10 15,3 1-39-15,1-7-42 0,1-4 12 16,2-1 4-16,-1 1-101 0,-1-5-60 0,3-1-52 15,1 0 25-15,1-4-266 0,2 3 18 16,0-5 40-16,6-9 63 0,0 2 19 0,2-2 13 16,-3 0 9-16,5 1 31 0,3 4 43 15,-3-2 9-15</inkml:trace>
  <inkml:trace contextRef="#ctx0" brushRef="#br0" timeOffset="113367.03">4414 7757 774 0,'-3'0'309'0,"-1"-1"-11"0,-1-1-25 16,1 1-5-16,-2 0-2 0,2-2-26 0,-2 0-27 16,2 1 1-16,-1-3-22 0,2 2-8 15,-1-2-43-15,2 1-2 0,1-1 2 0,1-2-25 16,1 1-16-16,-1 6-13 0,11-14-5 15,1 2-10-15,1 7-2 0,3-1-9 0,1 3-14 16,-1 1-3-16,-7 2-5 0,5 0-11 0,17 12-14 16,-16-5 2-16,1 5 24 0,-2-3-30 15,-4 4 25-15,2-1 2 0,-6 2-19 0,-4 0 3 16,-2-3-17-16,0 0 9 0,0-3 11 16,0 6-5-16,-17 17 3 0,9-16 2 0,-4 0 9 15,-2-3-21-15,1 0-3 0,-3-2 6 0,0 2-17 16,-2-4 8-16,3 0 11 0,-1-1-21 15,2-1 18-15,2-1-11 0,5-3 12 16,0 0 5-16,2 1-10 0,-1-3-7 0,3 2 7 16,1-2-4-16,2 0-5 0,0 0-15 15,0 0 9-15,-1-3-5 0,3 1 9 0,2 1-22 16,2 0 35-16,11-3-11 0,-4 3-3 0,4-1 18 16,5-1-22-16,-4 2-4 0,-7 1 2 15,4 0 1-15,2 0 2 0,0 0-17 0,15 12 16 16,-15-6 5-16,-5 1 19 0,-1 2-10 15,-4-1 11-15,-3 0 0 0,-1 1 24 0,-3-1-5 16,0-8 4-16,0 11 2 0,-11 12 0 0,2-9 14 16,-1-1-4-16,-2 1-5 0,-2-6 0 15,-2 1-6-15,-3-1-4 0,-1-1 2 0,0-2-5 16,-3-4-1-16,0 5-16 0,2-6 10 16,-2 2-6-16,2-2-21 0,1 1-16 0,9-1-30 15,-3 0-37-15,-3 0 8 0,-17-14-86 0,17 6-25 16,3 0-28-16,2-4-35 0,4 7 26 0,1-9-177 15,3 3-90-15,2 2 39 0,-1 1 39 16,3 1 23-16,-2-1 32 0,2 2 20 16,0 6 37-16,0 0-1 0,0-7 21 0</inkml:trace>
  <inkml:trace contextRef="#ctx0" brushRef="#br0" timeOffset="114538.23">3972 8508 882 0,'0'0'293'0,"0"0"-32"16,13 0-30-16,-13 0-5 0,0-13-26 15,0 13 30-15,0 0-35 0,0 0-21 0,0 0-20 16,0 0 15-16,0 0-25 0,-17-1-14 0,5 11 18 16,-2 0 9-16,-1 4 1 0,2 3-20 15,-4-1 10-15,5 1-27 0,1 4 13 0,-3 0-18 16,0 1 6-16,0 0-12 0,3-1-11 0,2 4-8 16,-1-2-6-16,2 2-15 0,0-2 2 15,2 1-5-15,2-1-13 0,2-2-1 16,1-2-9-16,1-13-3 0,0 3-1 0,12 14-2 0,-2-11 1 15,0-3-3-15,2-4-12 0,5-1-10 16,2-3 2-16,-10-1-17 0,6 0 5 0,17-16-19 16,-13 8 6-16,-1-4 0 0,0 0-7 0,-2-1 2 15,0-3-17-15,-3 1 7 0,-1 1 8 16,-1 0 0-16,-7 4-4 0,6-1-4 16,-8 0 16-16,-2 4-8 0,0 7 10 0,0 0-8 15,-10-11 7-15,4 11 2 0,-1 0-12 0,-11 1 11 16,8-1 3-16,-5 0-7 0,-17 10 2 0,12-5-19 15,3 1 2-15,0 1-30 0,6 1 6 16,-2-1-66-16,5-1-23 0,0-5-42 16,1 1-22-16,2-1-37 0,3 1 19 0,-1 0-225 15,3-2 4-15,0 0 18 0,5-1 42 16,-3-3 13-16,1 2 27 0,2 1 22 0,1-2 18 16,10 0 41-16,-1 3-67 0</inkml:trace>
  <inkml:trace contextRef="#ctx0" brushRef="#br0" timeOffset="115186.03">4283 8659 503 0,'0'-3'340'0,"-3"0"-24"16,1 1-27-16,0 0-9 0,2-1-13 0,-1 1-11 15,0-2-35-15,1 0-41 0,1 0 0 16,0 0-20-16,1-2-17 0,5-5-18 0,1 0-12 16,4-1-12-16,1 1-12 0,3 3-8 15,2-1-10-15,5 2 24 0,-1 2 6 0,0 2-20 16,-1 1-9-16,-10 2-10 0,3 0 4 15,4 0-26-15,17 14 9 0,-19-6-1 0,0 1-19 16,-3 3-2-16,-1 1 20 0,-5 1-12 0,-1-2 15 16,-4 5-2-16,-2-3 12 0,0-14-28 0,0 15 10 15,-13 15 4-15,4-15-9 0,-2 0 0 16,0-2-7-16,-2-1-13 0,2 0 3 0,-2 0 14 16,-1-4-4-16,2 0-10 0,-1-1 4 15,2-3-13-15,2 0 21 0,0-4-15 0,3 0-2 16,1 3 4-16,-1-3-8 0,6 0-8 0,0 0 0 15,0 0-15-15,0 0-6 0,0 0 17 16,-13-11-19-16,15 9 14 0,1-2-27 0,2 3 27 16,9-5-4-16,2 1-6 0,-2 5-3 0,-1 0-4 15,-3 0 3-15,5 0 22 0,21 11-31 16,-19-4 27-16,2 3-8 0,-2-2 11 0,-1 3 7 16,-2 0-2-16,-2 1 18 0,0 1-13 0,-5-2 7 15,-1 3 12-15,-2-3 1 0,-3 0 16 0,-1-11 4 16,0 7-3-16,0 1 3 0,-16 13-5 15,5-11-6-15,-4-5 8 0,0 5-12 0,-4-3-9 16,-2-4 9-16,-3 4-3 0,-3-1-18 16,0-2-23-16,-2 0-27 0,1-1-38 0,2-3 7 15,2 2-59-15,4-2-40 0,11 0-35 0,-2 0-43 16,0 0 24-16,-14-15-209 0,19 10-58 16,3-2 30-16,3 0 47 0,1 2 13 0,-1 0 5 15,0 5 62-15,11-16 12 0,-2 6-7 16,5 0 38-16</inkml:trace>
  <inkml:trace contextRef="#ctx0" brushRef="#br0" timeOffset="116178.17">3902 9541 702 0,'0'-13'295'0,"0"13"-26"0,0 0-29 16,0 0 4-16,0 0-7 0,0 0-27 15,0-13-11-15,0 13-6 0,0 0-9 0,0 0-20 16,-28-18 22-16,27 17-11 0,-1-2-17 16,0 3 2-16,2-1-32 0,-1 0 0 0,0 0-5 15,1 0-12-15,-1 1-13 0,0 0-8 0,1-3-13 16,0 3 2-16,1-1-15 0,0 1-6 16,4 1-16-16,-1-1 11 0,1 3-7 0,13 0-8 15,-1 3-1-15,3-3-8 0,-2 2 0 16,3-3 6-16,2 1-20 0,-2 1 0 0,1-1 1 15,-2-1 3-15,-1 0 7 0,-5-1-6 0,-1 1-5 16,0-2 11-16,-4 2-15 0,-9-2 5 0,7 0-12 16,0 0 13-16,-7 0-5 0,9 0 1 15,-9 0-2-15,7 0-20 0,-7 0 7 0,7 0 6 16,-7 0-13-16,0 0 23 0,0 0-23 16,12 8 19-16,-14-3 6 0,1-1 11 0,-6 13-4 15,0 0 12-15,0 4-6 0,-1-1 3 0,2 2-12 16,-1-2 17-16,-4 4-4 0,0-2-2 15,0-3-13-15,1 3-2 0,0-1-2 0,1-1 8 16,0-6-16-16,1 2-19 0,0 0-30 16,3-7-25-16,2 1 8 0,-1-4-83 0,2-2-28 15,-1 0-41-15,2-1-75 0,1-3 31 0,-1-3-256 16,4-1 40-16,0 1 39 0,6-9 31 0,4-2 28 16,0-2 22-16,5-2 51 0,-2 3-7 15,7 1 2-15,0 2 24 0</inkml:trace>
  <inkml:trace contextRef="#ctx0" brushRef="#br0" timeOffset="116814.9">4555 9685 403 0,'-1'-3'385'0,"-1"-1"-68"15,-1 1-16-15,0 3-22 0,0-3-37 0,0-1-18 16,-2 3-9-16,-6-6-23 0,2 4 46 15,0-1-23-15,3-1 6 0,1 2-36 0,0-1 0 16,1-1-7-16,1 1-22 0,1 0-12 16,-1 0-9-16,1-1-17 0,1 0-11 0,1 5-16 15,0 0-14-15,0-7-2 0,17-14-18 16,-5 11 10-16,3-1-11 0,1 7-12 0,1 0 2 16,3 4-17-16,-1 0 3 0,-9 0-4 15,19 12-2-15,-11-5 3 0,-1 3-9 0,-3 1-10 16,0 2 16-16,-4-1-7 0,0 5-13 0,-4-5 14 15,-1 5-4-15,-4-3-1 0,-1-6 1 16,0 6-6-16,0 0-1 0,-17 18 14 0,8-18-3 0,-1-1-2 16,0 1 0-16,-2 1 2 0,-4-3 3 15,-2 1-11-15,-1 0-3 0,0-1 1 16,-1-4 8-16,2 2-13 0,-3-2 13 0,7 0-7 16,-3-2-8-16,2 0 6 0,1-1 6 0,3-2-7 15,0 2 3-15,2-3-14 0,5-1 17 0,0-1 6 16,4 0-4-16,0 0-2 0,0 0-6 15,0 0 7-15,0 0-2 0,0 0 2 0,-11-4-4 16,12 2-8-16,2 0 3 0,0 2 9 16,2-3-10-16,1 3-3 0,3 0-6 0,9 3 8 15,-8-3 0-15,5 0 13 0,22 8-6 0,-15-4 5 16,1 3-2-16,0-2 6 0,1 0-8 0,2 2-1 16,-1-2 1-16,1 0 1 0,-1-1-1 15,-2-2-6-15,0 1 15 0,-4-3-6 0,-3 0-5 16,-2 0 1-16,-14 0-8 0,10 0 9 0,-2 0 4 15,1 0-17-15,11-14 5 0,-10 10-14 16,-3-3-2-16,-1 2-8 0,-2-1-4 0,-2-1-16 16,4-9-22-16,-4 3-25 0,0-4-27 15,-1 5 11-15,0 2-73 0,-1 10-26 0,0-8-21 16,0-1-47-16,0 3 26 0,0 6-210 0,0-8-37 16,0 8 46-16,0-8 43 0,-14-1 31 15,10 4 24-15,0 5-9 0,-3-2 55 0,2 2 11 16,-4 0-23-16</inkml:trace>
  <inkml:trace contextRef="#ctx0" brushRef="#br0" timeOffset="117844.75">4050 10338 616 0,'0'-13'280'15,"36"-11"-19"-15,-29 12-26 0,0 0-6 16,-1 3 19-16,-1 2-46 0,-1 2 22 0,1 0-14 15,-3 2-8-15,-1-1-23 0,1 1-18 0,-2 1-2 16,2-1-7-16,-1 1-19 0,0 0 2 16,-1 1-26-16,1 1 0 0,-1 0-3 0,-4 0-13 15,2 0-17-15,0 2 12 0,-1 1-15 0,-1 0 15 16,-1 1 0-16,-4 6-12 0,-2 2 8 16,0 1-5-16,4 1 5 0,-5 5-8 0,0-6 5 15,1 3-2-15,0 2-12 0,-3 0-1 0,3 1 0 16,-2-1-8-16,3 2-10 0,1 0 12 0,-1 1-6 15,5 0-5-15,-1 1 3 0,-1 3-11 16,4-2-3-16,1 1-3 0,2 1 1 0,0-13 11 16,0 5-8-16,12 23 1 0,-6-20-15 15,2-3 13-15,1-1-9 0,0-3-8 0,2 2 9 16,1-6-12-16,1-3-5 0,0-2 6 0,-3-4-7 16,-2 0 1-16,16-10 10 0,-8 4-1 15,-4-5-11-15,3-4-3 0,-1-3-4 0,-1 0-10 16,-1-1-11-16,-1 0 3 0,0 0-6 15,-4 1 2-15,-1 3 2 0,-4 3-4 0,-2 12 14 16,0-9-6-16,0 0-1 0,-11-3 1 16,-2 7-4-16,2 1 8 0,-2 2-7 0,-4-2-10 15,10 4-9-15,-6 0-12 0,-2 0 5 16,-16 12-29-16,12-8-3 0,6 2 8 0,2 0-84 16,3-2-15-16,2 0-7 0,1-1-19 0,2-3-2 15,4 2-39-15,0-2-21 0,3 0 21 0,1 0-214 16,3 0-24-16,10-5 45 0,-9 5 27 15,23-7 17-15,-11 0 40 0,4 3 41 0,-1-1 2 16,2 1-10-16</inkml:trace>
  <inkml:trace contextRef="#ctx0" brushRef="#br0" timeOffset="118572.84">4460 10536 712 0,'-3'3'306'0,"-1"-3"-53"16,0 3-9-16,-1-3-8 0,2 2-34 16,-2 0-4-16,2 0-16 0,0 0 1 0,-1-1-22 15,2 1-27-15,0-1 22 0,-1 1-19 0,0-1-34 16,3 0-11-16,0 1 41 0,3-1-18 16,1 0-18-16,2 0-5 0,1-2-8 0,14 0-9 15,-12 1-12-15,8 0-7 0,23-10-5 0,-15 8-6 16,0-3-4-16,-1-2 2 0,0 0-8 15,-2-1-10-15,-2 1 0 0,-5-1-5 0,-1 4 12 16,-4-3 17-16,-2 1-16 0,-3 2-14 16,-2-2-5-16,0 0-2 0,-2-1-1 0,-1 7 8 15,0 0-1-15,0 0-4 0,-17-20 0 16,4 10-2-16,-1 5-5 0,0-2 0 0,-2 2 18 16,-1 0-18-16,-2 2 27 0,1 1-23 0,0 0-9 15,-1 1 10-15,4 1 5 0,1 0 9 0,2 0-9 16,2 0 14-16,-3 0-21 0,-18 13 15 15,14-3-1-15,1-5 6 0,1 1-11 0,1 2-3 16,1 0 24-16,1 2 1 0,1 1 3 0,1 4 3 16,3-3 6-16,-1 0-8 0,3 2-3 15,1 1 0-15,3-1 1 0,1-6 5 0,0 6 2 16,0 1-9-16,13 18 6 0,-4-15-11 16,2-1 1-16,1-3-3 0,1 1-9 0,1-1 9 0,1 2-5 15,4-4 4-15,1-1-14 0,0-1 0 16,1 0 2-16,2-3 10 0,1-3-5 15,1 1-4-15,0 1-14 0,2-3 13 16,-1 1-12-16,-2-3 10 0,0-1-17 0,-14 0 3 16,7 0-25-16,0 0-32 0,1 0-4 0,17-12-35 15,-17 3-9-15,-2 4 9 0,-3-2-94 16,1-2-56-16,-2-2-55 0,0 0 26 0,-2 1-248 16,-2 0 19-16,-3 0 65 0,0 3 34 15,-2-2 16-15,-1 2 31 0,-1 1 16 0,1 1 25 16,0 1 9-16,1-1-3 0,0 0 43 15</inkml:trace>
  <inkml:trace contextRef="#ctx0" brushRef="#br0" timeOffset="119985.84">6063 7379 283 0,'0'0'285'0,"15"0"-47"0,-15-13-14 0,0 13-10 16,0 0-40-16,19-24-9 0,-18 22-12 16,-1 0-9-16,0-1-16 0,-1 1-5 0,0 1-4 15,-1 0-5-15,1-1-14 0,0 2 7 16,-2 2-14-16,-1-1 7 0,0 2-11 0,1 1-9 16,-1-1 26-16,-4 12 10 0,-5-1-22 15,3 4 6-15,2 1 2 0,-2 2-13 0,-1 2-9 16,0-1 17-16,1 0-12 0,1 2 4 0,1 3 10 15,-1-3-41-15,-1 1-4 0,1-1 22 16,2 1-13-16,-1 2 4 0,6-1-8 0,-3 1-12 16,3-3 13-16,2-3-27 0,0-10 13 15,0 3-18-15,12 15 7 0,-5-17 4 0,2 1-6 16,1-4-5-16,4-2 16 0,0-2-20 0,3 1 4 16,-8-6-15-16,5 0 3 0,22-11 2 15,-17 3-19-15,4 0 8 0,-3-5 10 0,0-2-15 16,-2-3 27-16,0 1-14 0,-4-3-23 0,0 0 11 15,-3 2 3-15,-4 5 3 0,-1-2 4 0,-2 4-13 16,-4 11-1-16,0-9 5 0,0 3 14 0,-13-4-16 16,6 7-4-16,0 0-6 0,-10 2 14 15,2 1-9-15,5 0-5 0,-5 0 9 0,-3 0 15 16,-17 12-14-16,17-7-4 0,3 0-29 0,-1-1 3 16,3 3-43-16,3-1-7 0,1-2 1 15,3 0-45-15,2 0-9 0,0-1-15 0,2-1-10 16,1 0-31-16,1 1-42 0,0-3 20 15,0 0-251-15,13 4 35 0,-6-4 43 0,15 0 16 16,-10 0 8-16,5 0 48 0,4 0 12 0,2 0 32 16</inkml:trace>
  <inkml:trace contextRef="#ctx0" brushRef="#br0" timeOffset="120408.95">6635 7582 711 0,'9'-15'277'16,"-4"2"-19"-16,-3 0-23 0,1 4 0 16,-2 1-29-16,1 0-4 0,-2 0-6 0,0 3-7 15,0 5-16-15,0 0-15 0,0-7-24 0,0 7-5 16,0-7-5-16,-13-3-33 0,9 6 16 0,-1 4-24 16,0-1-20-16,0 1 7 0,-1 0 10 15,1 1-5-15,-1 2-9 0,-7 3 19 0,0 2-5 16,1 2-16-16,2 0 21 0,0 2-7 0,3 0-1 15,0 5-1-15,3-3-9 0,1 2 5 16,3 5-6-16,-2-2-1 0,-1-2 1 0,2 4-9 16,1-1 8-16,0-1-7 0,0 1-12 0,-1 1 3 15,1-10-9-15,0 3 10 0,0 5-14 16,0-1 1-16,0 0 8 0,0 1-15 0,0-2 17 16,-12 21-17-16,8-22 5 0,-1-3-4 15,1 3-6-15,-1-5 0 0,-1 1-5 0,-1-5-5 16,-1 3 2-16,-3-1 0 0,-1 0 2 0,5-4-15 15,-8 1-10-15,3-2-25 0,4-2-40 16,0-2 6-16,-1 3-70 0,9-3-45 0,-7 0-34 16,0 0-56-16,-15-12 29 0,11 0-194 0,5 4-48 15,-2 2 27-15,-4-3 23 0,5 0 37 0,-2-1 47 16,-1 0 13-16,0 0 33 0,4 2 10 16,-1 0 33-16</inkml:trace>
  <inkml:trace contextRef="#ctx0" brushRef="#br0" timeOffset="120695.76">6283 7836 865 0,'0'-1'405'0,"0"-1"-53"0,0 2-45 0,2-1 9 15,-2 0-28-15,0 1-24 0,1 0-21 16,1-2-39-16,2 1-7 0,1 0-20 0,2-2-38 15,11 3-3-15,3-3 5 0,0 0-35 16,2-1-17-16,-2 0-1 0,2 0-9 0,0 1-8 16,-3-1-1-16,2 1-40 0,-2 0-27 0,-1 2 1 15,-11 1-50-15,2 0-36 0,1 0-8 16,0 0-36-16,-2 0-23 0,-1 0-23 0,-2 0-18 16,2 0 17-16,-8 0-154 0,8 0-92 0,-8 0-3 15,13 11 35-15,-13-10 27 0,-1 2 31 16,0 2 2-16,-3 0 36 0,-6 10 1 0</inkml:trace>
  <inkml:trace contextRef="#ctx0" brushRef="#br0" timeOffset="121658.41">5814 8451 550 0,'0'0'321'0,"0"0"-48"0,0 0-32 16,0 0-2-16,0 0-15 0,0 0-18 0,0 0-10 16,0 0-3-16,0 0-20 0,-6 9 21 15,-2 3-22-15,-3 2-18 0,1-3-17 0,4 3-15 16,-1 1-23-16,0-1-18 0,-1-4-8 0,2-2 17 16,2 0 7-16,1-2-15 0,1-2-10 15,0 0-5-15,0 0-11 0,1-3 1 0,1-1-7 16,0 0-15-16,0 0 21 0,9 1-27 0,-4-2 0 15,11-3 16-15,-2 0-6 0,5-1-16 16,-1 2 9-16,2-2-14 0,-1 3-18 0,-1 0 8 16,-2 0-1-16,-16 2-1 0,10 0-13 15,-2 0 23-15,1 0 5 0,-3 0-14 0,12 19 1 16,-13-10 18-16,-1-1-6 0,-4-1 17 0,1 0 0 16,-1-7 1-16,0 6-20 0,0 5 8 15,-12 13-2-15,5-12-2 0,-2-1-12 0,1 0 17 16,-2-4-6-16,-1 1-4 0,-1 2-8 15,-3-3 13-15,2-2-26 0,3-1-6 0,0-1 1 16,2 1-67-16,1-2-32 0,-1-1-25 16,8-1-30-16,-6 0-33 0,6 0-40 0,-9 0 22 0,-3 0-233 15,-8-10 7-15,14 5 18 0,2 2 43 16,3-2 21-16,-2 1 33 0,5 1-15 0,-2-1 61 16,2-1 12-16</inkml:trace>
  <inkml:trace contextRef="#ctx0" brushRef="#br0" timeOffset="122051.95">5864 8415 702 0,'0'-2'305'16,"0"0"-31"-16,0 1-12 0,0 1-17 0,0-3 5 15,0 3-13-15,1-1-29 0,-1 0-13 0,2 1-25 16,0 0-18-16,1 0-16 0,2 0-15 0,1 0 41 16,2 0-1-16,14 0-35 0,-11 0 1 15,7 0-27-15,4 0-14 0,3 0-4 0,2 0 1 16,1 0-18-16,2 0 0 0,-1 0-11 0,29-12 4 15,-34 8-24-15,2 1-14 0,-4 1 22 16,-2-1-32-16,-6 0 11 0,-4 3-27 0,0-2 3 16,-3 2-1-16,0-2-81 0,-2 2-23 0,-1-1-8 15,-4 1-32-15,0 0-19 0,0 0-20 16,0 0 17-16,6 3-249 0,-7-3-16 16,1 0 31-16,-2 2 54 0,0 1-34 15,-1-2 41-15,-1 3 53 0,0-2-6 0</inkml:trace>
  <inkml:trace contextRef="#ctx0" brushRef="#br0" timeOffset="122531.23">6546 8475 938 0,'3'-3'328'0,"0"1"-27"0,2 0-11 16,-3-1-12-16,1 1-34 0,0 0 26 0,-2-1-46 15,1 1-5-15,1-1 2 0,0 3-24 0,-1-2-17 16,0 2-13-16,0-1-11 0,0-1-9 15,0 1-24-15,0 0-15 0,-1 1-7 0,-1 2-1 16,0 0-5-16,0 1 3 0,0 2 3 0,-1 2-8 16,-3 10-7-16,-1 3 2 0,-2 6 3 0,2-6-19 15,-3 4 6-15,-1-1-9 0,0 2 15 16,-1-5-25-16,3 1 9 0,1-1-14 0,0-1-1 16,-3-2-15-16,3-1 12 0,1-2-23 15,1-3 8-15,1-4 2 0,0-2-2 0,0 1-24 16,2-4-9-16,-1 2-31 0,2-4-32 15,0 0-28-15,0 0-25 0,1-1 10 0,0 2-52 16,0-2-30-16,1 0-18 0,-1-1-18 0,1 0-34 16,-1 0-33-16,0 0 27 0,-1 0-208 15,1 0 6-15,-1-1 23 0,-1 3 43 0,1-2 23 16,-1 1 32-16,-2 0-15 0,-1 2 50 0,-1-1 20 16</inkml:trace>
  <inkml:trace contextRef="#ctx0" brushRef="#br0" timeOffset="123545.94">5802 9551 981 0,'0'-12'337'0,"0"12"-29"15,15 0-38-15,-15 0 39 0,0 0-20 0,0 0-26 16,0-13-25-16,0 13-30 0,0 0-13 16,0 0-17-16,0 0 6 0,0 0-20 0,0 0-2 15,0 0-7-15,19 21-10 0,-19-12 2 0,0 5-15 16,-12 24-14-16,7-17-11 0,1 1-9 0,0-3-19 15,-1 0-2-15,0 1-9 0,1-3-7 0,-2 0-34 16,2-3-38-16,1-4-41 0,1-1 6 16,1-3-105-16,-3-2-36 0,4-4-64 15,0 0 24-15,12 0-293 0,-8 0 14 0,1-3 51 16,8-8 43-16,2-4 37 0,3 1 23 0,0-4 39 16,3 1 9-16,-2 1 1 0,4 1 2 15</inkml:trace>
  <inkml:trace contextRef="#ctx0" brushRef="#br0" timeOffset="124273.86">6288 9581 986 0,'4'0'334'0,"0"0"-16"16,-3 0-41-16,2 0 29 0,-5 2-18 0,1-2-35 16,-1 2-3-16,-1 0-39 0,-1-1 1 0,-1 1-31 15,-1-2-8-15,-8 4-32 0,2-1-8 16,1 0-23-16,0-2 1 0,2 0-17 0,0-1-4 15,0 1-8-15,2-1-11 0,7 0 1 0,-8 0 3 16,1 0-4-16,-6 0 3 0,2 0-9 16,0 0 2-16,2 0-13 0,-5-10 5 0,8 7-5 0,2 3-1 15,4-4-17-15,0 1 2 0,1-2-13 16,1 3 3-16,9-6-9 0,1-2 2 0,4 1 0 16,0 3-4-16,4-1-1 0,0 1 1 15,-2 1-10-15,4 2 12 0,-1 1-13 16,-2 2 2-16,-9 0-12 0,3 0 10 0,19 12-10 15,-18-5 12-15,0 1-10 0,-1 3 0 0,-4 2 9 16,0 4-6-16,-3 2 6 0,-4-2 4 0,-1 2 0 16,-1-1-2-16,0-7 6 0,0 3 1 15,-12 19 4-15,4-14 5 0,-3 0-14 0,0-4 5 16,-4 2 3-16,-1-7 0 0,-2 4-2 16,-3-1-4-16,-1-4-5 0,-1 2-1 0,2-2 7 15,-3 0-7-15,0-2-14 0,3-2-8 16,1 2 2-16,1-5-5 0,0 3-3 0,3 1 8 15,4-3 0-15,2 0-4 0,3-3 6 0,1 0 2 16,0 0-5-16,6 0-1 0,0 0-2 0,0 0 8 16,-7-5-1-16,8 1 0 0,2 4 5 15,2-4 0-15,1 1-7 0,9-5 4 0,-1 2 2 16,4 0 2-16,-1 4-7 0,-7 2 3 16,3 0 5-16,4 0 5 0,2 0 7 0,18 14 4 15,-19-7 1-15,3 1-3 0,0 2 16 0,0-1-4 16,-1 1 1-16,4 0 3 0,-2 0 9 15,-2-1 3-15,2-2 1 0,-1 0-2 0,-1-2-14 16,2-2 8-16,0-1 9 0,0-1-13 16,-12-1-1-16,3 0-7 0,5 0-7 0,-1 0 17 15,17-13-6-15,-20 6-20 0,2 1 23 0,-4-3-7 16,-1-1-14-16,1 1 13 0,-3-3-18 16,-1 0 5-16,2 3 1 0,-7 1 5 0,1 0 5 15,0 1-6-15,-1 2-7 0,0-1-18 16,0 0-8-16,-3 3-13 0,1-2-35 0,-1 2-8 15,0 0-43-15,0 3 12 0,0 0-81 0,0 0-32 16,0-8-47-16,0 8-44 0,0-8 26 16,-12-2-226-16,8 7 31 0,0 1 39 0,1-3 9 15,-2 4 19-15,0-1 46 0,-2 0 60 16,-7-2-3-16,14 4 47 0,-10 0-6 0</inkml:trace>
  <inkml:trace contextRef="#ctx0" brushRef="#br0" timeOffset="125745.94">5940 10573 826 0,'0'0'277'16,"0"0"-33"-16,0 0-8 0,0 0-16 0,0 0-32 16,0 0-5-16,0-12-16 0,0 12-15 15,0 0-7-15,0 0 19 0,-3-17-36 0,0 16 15 16,0 0-24-16,1-2 3 0,-2 3-23 15,0-4-10-15,0 1 17 0,0-1-2 0,0-2-3 16,2 3-19-16,-2-2 12 0,2-2-27 0,0 2-4 16,2-3-6-16,-1 0-22 0,1 0 8 0,11-19-14 15,-3 13 6-15,0 1-3 0,3 1-4 16,1 1-10-16,0 1-1 0,1 3-2 0,-1 4 5 16,1 1 0-16,-3 1-3 0,-1 1 8 0,4 0-3 15,17 13-2-15,-17-3-18 0,-1 4 16 16,0 1-9-16,-1 2 31 0,-3 2-24 15,-2 1 12-15,-5 2 9 0,-1-11 1 0,0 7-6 16,-13 25 10-16,2-21-1 0,-1-1 4 0,-3-1-12 16,1 1-7-16,-5-3 7 0,0 1-4 0,-2-5 1 15,0 1-1-15,0-2 1 0,0-2-17 16,-6-1 2-16,1-5 9 0,3 0-14 0,11-5-5 16,-4 0-10-16,-18-12 2 0,17 2-9 0,3 2-11 15,4-4 4-15,2 3-19 0,4-1 17 16,1 2 5-16,2 1 6 0,1 1-23 0,0 6 3 15,0 0 13-15,0-8 3 0,0 8 0 16,21-18 11-16,-11 15 17 0,-1 0-10 0,1 3 14 16,-1 0 15-16,0 0-5 0,5 0-2 0,19 14 11 15,-14-5-7-15,-2 3 3 0,0 3-3 16,2-2 7-16,0 3-3 0,-2 1-6 0,0-2-6 16,-1 1 0-16,-1 0-9 0,-2-3 6 0,-3 0-33 15,2-3-12-15,-1-1-32 0,-4-3 5 16,0 0-130-16,-7-6-61 0,7 0-54 15,1 0 32-15,-2 0-233 0,16-14 40 0,-13 7 18 16,3 0 33-16,0-1 8 0,-1-2 59 0,3 0 13 16,0-2 35-16,1-1 31 0,-3-1 1 0</inkml:trace>
  <inkml:trace contextRef="#ctx0" brushRef="#br0" timeOffset="125995.11">6479 10522 458 0,'7'-5'454'15,"1"0"-61"-15,-2 0-57 0,-2 3-43 16,2 1-37-16,-1 1 69 0,0 1 3 16,-1 2-27-16,4 11-9 0,0 0-25 0,-2 1-9 15,-3 7-25-15,-1 2-15 0,-2-10-26 0,0 7-12 16,-13 30-21-16,9-23-26 0,-2 0-7 16,0 0-6-16,-2-2-37 0,-2-3-34 0,3-2-46 15,0-3-53-15,1-2-40 0,0-2 10 16,2-6-134-16,0-4-61 0,1-4 25 0,3 0-281 15,0 0 15-15,0-1 68 0,-1-2 37 16,1-2 36-16,1-1 32 0,0 1 4 0,4-14 39 16,5 3 18-16,1-5 14 0,5 2-14 15</inkml:trace>
  <inkml:trace contextRef="#ctx0" brushRef="#br0" timeOffset="127425.41">7457 7485 331 0,'16'0'345'0,"-16"-15"-19"0,27-8-52 0,-21 17-35 16,-3 3-11-16,2 1-16 0,-3 2-22 0,-3 0 14 15,3 3 0-15,-1 2-31 0,0 0 1 0,0 17-18 16,-1-12 28-16,0 8 2 0,-12 27-35 15,7-17 5-15,-1 0-19 0,1 1-24 0,-1-1 9 16,0-3-20-16,1 0-17 0,-1-3 11 16,6 1-24-16,-5-7-5 0,3-3-16 0,-1-4-2 15,2 0 5-15,-1-4-5 0,1 1-3 0,0-4-4 16,1 1-7-16,0-3 4 0,-1-2-24 0,2-1 13 16,0-1-18-16,0-3-13 0,6-11 14 15,-1-5-7-15,1 0-6 0,3-4 9 0,-4-3 2 16,0 1-3-16,1 0-1 0,2-3-4 0,-1 2 0 15,1 3 10-15,-1 0-12 0,1 4 3 16,0-2 6-16,-2 5 14 0,-1 1-13 0,2 4-11 16,-2 2 9-16,-1 5 3 0,1 1-2 15,1 4 8-15,1 1-3 0,-1 2 14 0,-7 0 3 16,0 0 14-16,28 12 9 0,-15 0-2 0,3 3 15 16,-1 6 3-16,-2-1-2 0,-1 2-7 0,1 2 10 15,-2 2-1-15,-2 1-19 0,1 2-2 16,-3-3 6-16,-1 4-3 0,-1-1 0 0,-1-2-13 15,-2-1 6-15,-1-2-13 0,-1-14-7 16,0 5-28-16,0-1-37 0,0-2-31 0,0 1-29 16,0-4-24-16,0-2 11 0,0-7-167 0,0 0-64 15,-7 5 31-15,4-8-243 0,3-1 63 0,-3-2 18 16,-4-8 49-16,-1 2 31 0,-1-2 3 16,-3 1 23-16,-1 1 32 0,-1 2 31 0,-2 1 31 15,-3 4 5-15</inkml:trace>
  <inkml:trace contextRef="#ctx0" brushRef="#br0" timeOffset="127640.16">7500 7691 544 0,'-3'-2'427'0,"3"1"-38"16,-1-1-44-16,1-1-59 0,2 2-36 0,1-2 27 16,0 2-28-16,2-2-34 0,10-1-34 0,-1-1-2 15,1 3-10-15,-5 2-37 0,5 0 5 0,3 0-21 16,4 0-30-16,23 10-5 0,-16-5-8 15,-2 2-89-15,-2-3-27 0,1 2-28 0,0-3-40 16,0 1-39-16,1-3-44 0,-1 2 17 16,0 0-270-16,3 0 27 0,-2-1 2 0,-3 0 72 15,2 1 14-15,-6-3 46 0,3 2 4 0,-8-2-35 16</inkml:trace>
  <inkml:trace contextRef="#ctx0" brushRef="#br0" timeOffset="127956">8323 7486 1018 0,'7'-8'377'16,"-1"1"2"-16,-1 2-16 0,-3 2-41 0,1-2-27 16,0 3-54-16,-2 2-10 0,2 2-16 15,-1 0 11-15,1 3-24 0,3 12-5 0,-2 1-9 16,0 3-17-16,1 4-15 0,-4 2 0 15,0 2-14-15,-1-2-22 0,0-13-20 0,0 7-5 16,0 1 6-16,-10 27-23 0,7-27-12 0,-2 2 6 16,2-2-11-16,2-4-35 0,-2 2-25 0,-1-4-24 15,2-3-40-15,1-1 6 0,1-4-85 16,-1-1-57-16,-2-1-41 0,-1-2-34 0,4 0 28 16,0-4-268-16,0 0 33 0,0 7 19 0,0-7 64 15,0 9 22-15,-17 11 17 0,9-7 23 16,0-1 31-16,-3 5 30 0,3 0-18 0</inkml:trace>
  <inkml:trace contextRef="#ctx0" brushRef="#br0" timeOffset="128819.03">7693 8315 905 0,'1'-4'319'0,"1"0"-31"0,-1 0-12 15,0 1-54-15,0 0-26 0,-1 2 18 16,0 2-14-16,1 0-23 0,-1 4 30 0,0 0-4 15,0 16 8-15,0-10-21 0,0 7-2 0,0 5-9 16,-13 29-15-16,8-23-14 0,1 3-8 16,0-5-14-16,-2 0 5 0,0-3-18 0,1 0-9 15,0-3-10-15,2-3-9 0,0-1-20 16,1-5-4-16,1-4 7 0,-1-1-10 0,1 0-9 16,-1-3 1-16,2 1-1 0,0-4-10 0,0-1-14 15,0 0 3-15,0 0-11 0,0 0-7 16,2-3-24-16,-2-3 0 0,3-9-8 0,2-3-1 15,-1 2-12-15,2-2-4 0,3-1-10 0,-2-1 20 16,0 5-2-16,1 0 3 0,0 2 11 0,-1 3-17 16,2 0 24-16,0 3-17 0,0 3 2 15,0 1 13-15,2 3-6 0,-2 0 23 0,5 0-14 16,22 10 15-16,-12-3-2 0,-2 1 15 16,1 3-5-16,-1 0-4 0,-3 3 7 0,0-2 6 15,-2 3 2-15,-4-1-2 0,-2-2 3 0,-3 0 0 16,-3-2-6-16,-4-1 14 0,-1-9-6 0,0 7 5 15,0-7-8-15,-14 16-2 0,-1-10-5 16,-3 1-1-16,0-3 2 0,-5 0 2 0,1-4-10 16,9 0-32-16,-5 0-47 0,-3 0-44 15,-2 0 10-15,1 0-89 0,-24-12-18 0,29 9-19 16,1 0-44-16,4-1 26 0,3 0-170 0,2 1-56 16,4 0-6-16,0 2 79 0,3-3 23 15,0 0 6-15,3 1 32 0,1 0 30 0,7-5 12 16,5 0 38-16</inkml:trace>
  <inkml:trace contextRef="#ctx0" brushRef="#br0" timeOffset="129200.55">8391 8523 661 0,'10'-12'337'16,"0"-5"-11"-16,-5 5-32 0,2-5-2 15,-5 3-37-15,0 2 10 0,-2 1-29 0,0 11-38 16,0-8-19-16,0 0-15 0,-11-4-18 16,6 8-17-16,-8 0-15 0,1 1-18 0,1 2 7 0,11 1-6 15,-14 0 9-15,-15 14-10 0,15-6-2 16,2 3 3-16,-1 1 0 0,1 1-3 0,2 2 2 16,1 2 7-16,0-1-4 0,2 1 5 15,-1 1-13-15,3 3 2 0,-1-1-12 0,2 2-3 16,1 1 8-16,1 1-11 0,1-2-13 0,0 2-3 15,-1-2 9-15,2 0-16 0,-1 0-8 0,0-1-4 16,1-12 11-16,0 6-22 0,0 0 2 16,0 2 12-16,0-3-11 0,-10 7-4 0,6-13-11 15,-1-3-39-15,-1-3-39 0,-2-1-60 0,2 1 11 16,-3-2-155-16,-3 0-88 0,-19-17 30 16,12 7-212-16,4-2 30 0,4-2 53 0,-1 0 24 15,-1-1 29-15,3 4 34 0,-1 0 16 16,2-1 46-16,2 5-9 0,2 2 37 0,-1 1 8 15</inkml:trace>
  <inkml:trace contextRef="#ctx0" brushRef="#br0" timeOffset="129369.99">7981 8720 293 0,'2'0'509'0,"0"-1"-79"0,2-1-65 16,1 0-27-16,2 1-28 0,9-3-27 15,1 1-38-15,2-1-16 0,4 1-20 0,2-2-44 16,-1 0-32-16,3 4-17 0,0-3-115 15,-5 0-51-15,-2 1-58 0,3 1 10 0,-3-2-248 16,-1 0-77-16,2 3 26 0,-7 0 51 0,-4-1 8 16,0 2 42-16,-4 0-4 0,-6 0 15 0</inkml:trace>
  <inkml:trace contextRef="#ctx0" brushRef="#br0" timeOffset="130905.08">7706 9418 680 0,'0'0'255'0,"0"0"-8"0,14 0-17 16,-14-13-13-16,0 13-34 0,0 0-22 0,0 0-1 16,0 0 12-16,0 0 21 0,0 0 9 15,0 0-25-15,16 19 36 0,-21 0-27 0,-2 7 20 16,1 1-20-16,0-2-1 0,0 3-19 16,0 1-6-16,-4 0-12 0,3-2-13 0,1-1 1 15,-3 3-27-15,0-4 3 0,1 0-22 0,0-2 1 16,1 1-21-16,0-4 1 0,1-6-4 15,2 1-12-15,-1-6 2 0,2-2-7 0,0-3 1 16,0-2-3-16,-2-2-11 0,5 0-2 0,0 0-8 16,0 0-5-16,-12-13-12 0,11 7-13 15,-2-9 6-15,1 2-6 0,1 2-5 0,1 11-9 16,0-8 7-16,0 1-11 0,0 0 14 16,0 7-14-16,0-5 11 0,11-5-9 0,-5 9 21 15,3 1-18-15,9 1 20 0,-8-1-17 0,4 0 4 16,24 10 1-16,-15-7 1 0,-1-1-26 0,-1 1-22 15,1-1-12-15,3 0 7 0,-3 0-85 16,-7-2-16-16,-1 0-31 0,-3 0-30 16,-11 0-17-16,9 0 22 0,-1 0-111 0,-1 0-52 0,-7 0-53 15,8 0 6-15,-8 0 34 0,6 0 25 16,3-10 25-16,-9 9 33 0,-2 0 1 16,2-1 15-16</inkml:trace>
  <inkml:trace contextRef="#ctx0" brushRef="#br0" timeOffset="131152.74">7891 9724 242 0,'-5'-18'288'0,"2"1"-70"15,1 1 7-15,-3-1-3 0,4 3 2 16,-3 3-1-16,4 2 1 0,-4 2-4 0,4 2 20 16,-1-2-28-16,0 4-21 0,1 0-15 15,-1 1-27-15,1 4-16 0,0 0 69 0,-1 2-14 16,1 3 17-16,-1 18-6 0,-1 0 12 0,1 4-3 16,0 0-22-16,-2 3-1 0,2-3-28 15,-2 0-15-15,1-2-18 0,-1 4-6 0,1-7-8 16,-1 0 1-16,0-3-30 0,2-2-13 0,-1-5-17 15,1-6-29-15,1 1-31 0,-1-3-42 16,0-3-52-16,0 0 10 0,1-3-128 0,0 0-67 16,1-6 27-16,0 2-282 0,1-1 3 0,2-12 74 15,1 0 0-15,2-4 47 0,-1 2 21 16,2 4 43-16,0-4 22 0,-2 2 29 0,1 1 24 16</inkml:trace>
  <inkml:trace contextRef="#ctx0" brushRef="#br0" timeOffset="131482.62">8133 9535 734 0,'8'-10'399'16,"-1"3"-48"-16,-1 1-44 0,-3 2 19 16,1 2-19-16,-2-1-30 0,1 1-28 0,-1 1-31 15,1 0-2-15,-2 1-15 0,0 2 10 0,1 3-14 16,-2 0 2-16,2 2-1 0,0 10-19 15,-2-5-3-15,0 5-14 0,0 7 8 0,0 3-17 16,0 1-6-16,-15 31-10 0,9-30-33 0,0 0 10 16,-1 0-25-16,0-3-9 0,0 1-9 15,1-2-5-15,-1-2-3 0,2-1-21 0,2-5-1 16,0-2-33-16,0-3-34 0,1-3-22 0,1-2-23 16,-1-2-38-16,0 0-10 0,2-2 12 15,0 0-66-15,0-1-65 0,-1-1-25 0,1 0-51 16,0-1 30-16,1-1-188 0,-1 0-14 15,0 0 28-15,2-1 41 0,-3 0 18 0,1-1 49 16,-3 2 14-16,1-1 24 0,-3-1-10 0,1 2 76 16</inkml:trace>
  <inkml:trace contextRef="#ctx0" brushRef="#br0" timeOffset="132580.54">7434 10542 588 0,'0'-12'261'15,"29"-11"-6"-15,-25 14-20 0,2 1 3 16,5 1 0-16,-5-1 15 0,-2 3-26 0,-3-1-24 16,3 3-25-16,-2-1-33 0,0 2 16 15,-1 1-16-15,-1 1-16 0,0 0 32 0,0 5-18 16,-1 0-9-16,-2-1-7 0,-3 13 5 15,-2 0 4-15,-2 3-13 0,2 0 3 0,0 3-7 16,-1 4-8-16,0-1-5 0,2-1 1 0,-1 3-16 16,1-2-1-16,2 1-12 0,1 2 0 0,3 3-18 15,1-18 4-15,0 6-2 0,0 0-9 0,14 23 0 16,-6-24-11-16,2-3 1 0,4-3 2 16,0-4-20-16,2-2 12 0,2-2-17 0,-2-4 2 15,-7-1-11-15,6 0-3 0,17-18-11 16,-13 6-8-16,-2-2-13 0,-1-1 11 0,-3-1 1 15,-2-1-2-15,-3 1 2 0,-2 1-2 0,-3 3-3 16,-2 2 5-16,-1 10-2 0,0-7 4 0,-19-7-3 16,6 4-5-16,-5 7-9 0,-1 1-11 0,9 2-20 15,-4 0-13-15,-4 0 7 0,-15 10-55 16,17-6-41-16,5-1-22 0,3 1-43 16,1 1-35-16,4 0 25 0,2-2-201 0,1-1-17 15,4 1 12-15,1-2 29 0,1 0 57 0,1 1 24 16,15-1 21-16,0 1 1 0,4-1 21 15,2-1 2-15</inkml:trace>
  <inkml:trace contextRef="#ctx0" brushRef="#br0" timeOffset="133013.23">7991 10689 458 0,'9'-15'326'16,"-4"1"-17"-16,-1-1-19 0,0 0-10 0,-4 15-32 15,0-10 4-15,0 1-17 0,0 1-28 0,-15-5 12 16,10 8-12-16,-1 2-31 0,-1 1-12 15,0 2-3-15,-3 0-32 0,-4 0 12 0,-17 17-16 16,13-4-11-16,2-1-12 0,1 4-18 0,2-1-1 16,3 0-5-16,3 2-14 0,2-1 1 0,1-2-6 15,3-2-16-15,1-12-1 0,0 8 4 16,0-1-7-16,14 5 11 0,-6-10-17 16,-1 0 6-16,11-3-5 0,-7 1-17 0,3 0 5 15,22-14-4-15,-16 4-5 0,-1-1 9 0,-2 1-14 16,0-1 19-16,-4 3-6 0,0-3 7 15,-3 6 6-15,-3 0 8 0,0 1-2 0,-3 1-2 16,-1 3-21-16,-1 0 19 0,-2 0 12 0,0 0 6 16,2 13-4-16,-6 5 16 0,4-7 11 15,-12 26-8-15,3-10 11 0,2 0 0 0,-5 6 7 16,3-1-29-16,-2 2 2 0,0 1-4 16,0 0 7-16,0 2-28 0,-2-4 15 0,3-1-10 15,-1-2-21-15,1-3-34 0,2-2-40 16,-1-3-43-16,1-5-25 0,3 2 11 0,2-9-115 15,1-7-57-15,1-3-74 0,1 0 30 0,1-8-236 16,1 3 54-16,0-2 34 0,0-13 40 0,1-1 62 16,2-4-5-16,2-1 50 0,-1 0 3 15,4-3 19-15,5 0-11 0,7-3-9 0</inkml:trace>
  <inkml:trace contextRef="#ctx0" brushRef="#br0" timeOffset="134992.68">8631 7342 526 0,'0'0'286'0,"0"0"-17"16,0 0-47-16,0 0-14 0,0 0-2 15,14 0-10-15,-14 0-18 0,0 0-16 0,0 0 8 16,0 0 2-16,0 0-23 0,0 0-5 15,0 0 2-15,31-9-17 0,-26 11-14 0,14 5 5 16,0-3-14-16,3 1 8 0,5 1 9 0,2 0-42 16,0-2 14-16,3 0-12 0,3 2-35 15,0-2 24-15,1-2-14 0,0 4-2 0,3 1-4 16,-1-3-10-16,1-2 12 0,1 0-32 16,-2 2 1-16,-2-1 5 0,0-1-7 0,-4 0 9 15,-6 0 6-15,-3 1-14 0,-4-1-10 0,-5 0 17 16,-3-1-11-16,-3 0-1 0,-1-1-2 15,-1 1-13-15,-2 1 10 0,0-2-1 0,-1 0-19 16,1 0-5-16,-1 2 13 0,-3-2 23 16,0 0-31-16,0 0 11 0,0 0-13 0,0 0-1 15,0 0 16-15,12 10 1 0,-11-7-16 16,0 0 12-16,-1 2 4 0,0 0-19 0,-1-1 5 16,-1 2 31-16,1 1-19 0,1 1 7 0,-7 17-1 15,2-11-27-15,-1 3-1 0,2-2 36 16,0-1-11-16,-1 5-16 0,-1-1 15 15,1 1 3-15,-1-2 0 0,1 1 8 0,1 3 2 0,0 0-11 16,1-1-6-16,0 0 15 0,0 1-24 0,-4-1 22 16,5 2 2-16,0-1 4 0,2 2-7 15,-1 0-6-15,-1-3 4 0,0 3 17 0,-1 1-15 16,1 2 5-16,0 0-3 0,0 3 6 16,-2 0-3-16,1-1-6 0,-2 1-5 0,0-2 13 15,0 4-10-15,1 1 6 0,-1-7 10 0,2 8-9 16,0-3-5-16,0 1-1 0,-1 1 0 15,1-3 2-15,1-1-7 0,-2 1 9 0,1-2-5 16,0 0 7-16,-3-1-16 0,-2 0 15 0,3 1 1 16,0-5-4-16,-1 6 7 0,-1-5-4 15,-2 4 3-15,2-3 1 0,-1-1-9 0,0 2 8 16,0-2-9-16,1 1 1 0,1 0 2 0,1 1 2 16,-1 0-1-16,0 1-1 0,1-1 1 15,0-1 8-15,3-1 6 0,-1 3-6 0,1-2 5 16,0-2-8-16,0 2 5 0,2-12-2 15,0 5-7-15,0 3-1 0,0 3 2 0,0 1 13 16,0 1-6-16,0-1 22 0,-11 29-3 0,10-26-9 16,-2 1 0-16,0 0 3 0,-1 0-4 0,1 1 2 15,-1-1 0-15,-2 0 0 0,0-1 6 16,1 0 2-16,-1 4-2 0,-1-3 9 0,2 4-12 16,-1-3-2-16,-1 3-3 0,2-2-26 15,-1 3 26-15,1-4-8 0,-1 0-10 0,3 0-2 16,-2 2 7-16,2-3-16 0,-1 1 23 0,1 3-10 15,-3-6-18-15,1 3 24 0,1 0-24 16,1-1 16-16,-2-1 4 0,-2 2-18 0,2 0 3 16,-3 2 2-16,2-2-1 0,-2 0-1 0,1 0 5 15,-2-2-7-15,2-1 8 0,0-1-6 16,0 4 14-16,-2-3-19 0,2-1 19 0,2-1-13 16,-1-2-4-16,0 0 0 0,3 1 8 15,-2-3-11-15,1-1 9 0,2 4-8 0,0 0 11 16,1-2-16-16,1 2 17 0,0-11-13 15,0 5-8-15,0 2 14 0,0 2 4 0,0-1 13 16,0 1-21-16,11 20 4 0,-6-20 14 0,-3-2-27 16,1 0 11-16,1-1-5 0,-1-2-9 0,-1 4 9 15,1-4 6-15,-2-4 7 0,-1-1-7 16,1-2-18-16,0 1 24 0,-1-2-12 0,0 1-3 16,0-2 24-16,0 11-13 0,0-10-11 0,0 7 9 15,0-1-6-15,0 1 9 0,0 1-11 16,-10 10 10-16,8-18 8 0,1 2-21 0,1-2 7 15,-2-1 6-15,2-2-7 0,-2 0 3 16,1 1-8-16,1-1 11 0,-2 0-16 0,-1 11 15 16,0-7-3-16,1 2 5 0,-1-4-6 0,1-1 2 15,-1 2-12-15,0-2 6 0,-1 9 6 16,-2-5 8-16,-1 1-9 0,0 2 1 0,1-6-13 16,0 0 10-16,0-2-6 0,0 1 5 0,3-2 18 15,-1 1 3-15,0-4-1 0,1 2-22 16,0 0-6-16,-1-1 13 0,2 1 8 15,0-2-2-15,-3 2-10 0,3-1 7 0,-1 0-6 16,-1-1 3-16,1 2 0 0,-1 0-3 16,-1-2-4-16,1 0 6 0,-3 1 4 0,1 0 14 0,0 0-25 15,0-1 8-15,-1 0-11 0,-1 2-1 16,2-2 10-16,-2-1 0 0,0 0 7 0,0 1-3 16,-9 1-5-16,0-2 6 0,0 4-15 15,-1-1 28-15,3-3-10 0,4 0-6 0,-5 0-4 16,-3 0 5-16,0 0-1 0,-1 0 1 15,-3 0 11-15,0 0-11 0,-1 0 6 0,0 0-4 16,-2 0 12-16,-4 0-32 0,-1 0 6 16,-1 0 4-16,0 0-7 0,-4 0 18 0,1 0-6 15,1 0 12-15,0 0-12 0,1 0-12 0,3 0-9 16,3 0-6-16,2 0-24 0,5 0 1 0,0 0-36 16,1 0-22-16,3 0-22 0,1 0-33 15,4 0 16-15,1 0-64 0,1 0-40 0,2 0-25 16,-4-10-40-16,7 6 27 0,-1 0-245 15,3 0 25-15,-1 2 34 0,0-4 44 0,-1 2 30 16,-5-6 41-16,-3-2 35 0,2 1 23 16,-8 0 20-16,3 0 14 0,-2 0 6 0</inkml:trace>
  <inkml:trace contextRef="#ctx0" brushRef="#br0" timeOffset="136861.24">1540 7211 565 0,'16'0'236'0,"-16"0"-11"0,35-18-9 16,-27 20 8-16,-2-2-10 0,-1-2-23 0,-5 2-4 15,0 0 19-15,0 0-3 0,6 0-25 0,-6 0 0 16,0 0-32-16,7 0-16 0,-7 0 38 16,0 0-18-16,0 0-16 0,10-3-9 0,-13 2-12 15,1-1-27-15,-3-2-10 0,-8-2-8 0,-4 1-6 16,-4-2-7-16,-4 3-5 0,-3-3-11 15,-3 5 7-15,16 2-3 0,-12 0-5 0,-12 0-10 16,-3 0-2-16,-4 0-4 0,-43 9 14 0,46-4-33 16,5 4 9-16,5-2 17 0,3 3-15 0,3-3-3 15,6-3-4-15,4 0 7 0,5 4-1 0,1-4-2 16,11-4-1-16,-8 0-27 0,0 0 2 16,8 0 2-16,-7 0 1 0,-5 13 19 0,12-13 5 15,-1 2-2-15,-2 0-1 0,-1 0-15 16,4 3 0-16,-4-2-11 0,0 1 2 0,-1 3 30 15,-1-1-19-15,-3 3 26 0,2 1-29 16,0-2 6-16,3 1 8 0,-3-1 0 0,2 3-2 16,-2-2 10-16,3-1-24 0,0 2 10 0,-1 1 0 15,3 0 0-15,0 3 1 0,-3 1-1 16,3 2 6-16,2-1-6 0,0 4 3 0,-3 1 1 16,3-9 4-16,0 5-4 0,0 3 11 0,0 2-3 15,0 2-1-15,14 25-16 0,-10-23 22 16,-1 1 10-16,-1-1-18 0,2 1 5 0,2 0 5 15,-4 1-4-15,4 1 2 0,-6 0 26 16,3 0-20-16,-3 3 10 0,0-15-6 0,0 10 22 16,0 4-22-16,0 2 9 0,0 1 8 0,-13 40-2 15,7-35-16-15,2 1 11 0,-1 4-10 16,-1 2-8-16,1 1-2 0,-2-2 16 0,1-2-8 16,1 0 6-16,0-1-9 0,-1-3-8 0,1-3-6 15,3-1 13-15,-3-1-2 0,1-2-3 0,2-2-8 16,-1 1 7-16,-1 0 3 0,2-1 10 15,0 1-4-15,0 4 3 0,0-2-1 0,-4 1-6 16,4 1 0-16,-2-1 8 0,-3 2 0 16,1 1-1-16,1-1-15 0,-5 0 2 0,2 5-9 15,-1-8 13-15,0 1 4 0,0 2-14 0,-2-5 11 16,5 3-13-16,-2 3 4 0,1-7-6 0,1 2 5 16,1-3-10-16,-4 4 5 0,6-7 7 15,-1 0-12-15,-2 2 6 0,-1 2-1 0,0-1 0 16,0-4-7-16,1 3 18 0,-1-1-8 15,1 1-8-15,-2-3 10 0,0 4-16 0,-1-2 16 16,5 2 2-16,-4-2-17 0,-3 0 4 0,5 1-2 16,3-4 3-16,-1 1 7 0,-3 1-3 15,4 0-2-15,-1-4-2 0,-1 0 7 0,4-2 6 16,-2 1-5-16,1-4-8 0,0-2 12 0,2 1-21 16,-2 0 14-16,2 0-12 0,-2-4 1 15,0 8 15-15,-2-2-3 0,0 1-12 0,2 1 1 16,0-4 10-16,2 0-3 0,-1 1 2 15,-1-5-14-15,0 1 17 0,2-13-5 0,0 8-4 16,0 3-5-16,0 0 10 0,0 0 1 0,0-2-9 16,0 1 18-16,0-3-13 0,0 3-7 15,0-1 14-15,0-1-17 0,0 0 2 16,0 2 8-16,0 1 10 0,0 1-3 0,0 1-6 16,0-1 7-16,0 1-2 0,0-3 3 0,0 1-18 15,0-2 3-15,0 0 2 0,0-2-4 0,0 0 4 16,0-7 20-16,0 9-25 0,0-1 6 0,0-8 9 15,9 18-4-15,-5-9-11 0,2-1 5 16,-4 4-1-16,4-1 15 0,-1 0-10 0,-1 1 6 16,0 2 4-16,1-4-15 0,2 0 2 15,-2 1 13-15,-3-4-17 0,4-1 18 0,-2 3 2 16,3-3-2-16,1-2 2 0,0 3-2 0,1 1-14 16,3-4 20-16,-1 1-4 0,5 6-18 15,-3 0 1-15,5-4 17 0,-5 6-13 0,4-1 0 16,2 4 0-16,0-3 19 0,0 3-9 15,1-3-4-15,-3-2-2 0,0-3 16 0,1 4-19 16,0-7 20-16,3 0-9 0,-3-3 8 0,2-2-11 16,0 3 16-16,-9-3-16 0,7 0-4 15,20-13 15-15,-13 4-1 0,2 3-9 16,-4-1-3-16,-3 3 4 0,-4-1-41 0,-3-2-10 16,1 7-23-16,-6-4-9 0,-1 0-44 0,2 0 12 15,-4-1-100-15,6-3-30 0,-2-3-53 0,-2-2-54 16,0-1 31-16,2 2-225 0,-1 0 38 15,2-1 38-15,-1-2 39 0,-1 4 20 0,2-1 67 16,3 1 4-16,-4-1 13 0,-2 3 15 16,2 3-17-16</inkml:trace>
  <inkml:trace contextRef="#ctx0" brushRef="#br0" timeOffset="137725.72">555 6379 754 0,'0'-16'370'0,"30"-13"-48"0,-28 17-13 16,2 7-45-16,-1-2-25 0,1 4-41 0,1 7 11 16,2 9-21-16,-1-1-20 0,1 5 20 15,-2 0-8-15,-3 6-28 0,3 4-5 0,-3-2-28 16,0 4-6-16,-2-17 4 0,0 6-9 0,0 2-26 16,0 0-3-16,0-3-17 0,0 0-8 15,0-2-68-15,0-2-65 0,0-3-23 0,0-10-63 16,0 10 16-16,-2-16-237 0,2-1-87 0,-7-4 55 15,-5-1 19-15,4-1 36 0,-1-5 28 0,-5 1 10 16,3 0 45-16,7-1 4 0</inkml:trace>
  <inkml:trace contextRef="#ctx0" brushRef="#br0" timeOffset="138026.02">467 6417 813 0,'-8'-1'359'0,"8"-6"-3"15,-5 5-47-15,1-3 30 0,6 2-22 16,1-4-34-16,-6 1-9 0,5-1-25 0,1-2-33 15,10-4-31-15,5 4-31 0,5-5-23 0,8 0-2 16,1 1-16-16,6 7-6 0,-1 4-9 16,3 2-8-16,-21 0-28 0,40 12-1 0,-24 1 0 15,-3 4-9-15,-5-1 0 0,-4 2 4 0,-3 4-16 16,-7 2 2-16,-3 1-1 0,-8 0 4 16,-2-12-7-16,0 6 6 0,-12 27-1 0,2-25 5 15,-3-4-7-15,-4 3 6 0,-3-1-12 0,-3-1-1 16,-1-1-4-16,-5-4-2 0,-3-1-38 15,1-3-39-15,-3 1-29 0,0-4 6 0,8 0-104 16,-4-4-22-16,10-1-34 0,-3-1-22 0,17 0 25 16,-15-10-236-16,16-1-23 0,1 4 34 15,13 1 61-15,-5-5 47 0,6 1 18 0,3-3 10 16,7 0 37-16,3-1-2 0,7 2 28 0</inkml:trace>
  <inkml:trace contextRef="#ctx0" brushRef="#br0" timeOffset="138674.46">1151 6457 631 0,'4'-3'342'0,"-1"-6"-39"15,-3 0-18-15,4 0-12 0,-11 1-12 0,1 0-31 16,-6 7-9-16,3-3-26 0,-3 1 25 0,-2 2-40 16,7 1 0-16,-2 0-12 0,-18 14-14 0,11-2-25 15,1 9 4-15,-4-3-10 0,4 5-5 16,1-2 1-16,3 5-7 0,2 1-6 15,2-4-10-15,3-1-5 0,3-2-15 0,1-1 9 16,0-14-29-16,0 6 6 0,12 7-2 16,-5-9-2-16,2-7-14 0,-1-3-1 0,4-2 5 15,-1-4-22-15,3-3 7 0,-1-2-10 0,4-7-28 16,-3 0-15-16,0-1-3 0,0 1-14 0,-2 0-18 16,3-6 33-16,-6 3-7 0,2 5-2 15,-2 3-13-15,-3 2 20 0,-1-1-1 16,-1 9 5-16,-4-1-14 0,2 5 16 0,-2 0 16 15,0 0-3-15,6 22 14 0,-6-6 7 0,0 1-3 16,2-4 18-16,-2 1-17 0,2 2 22 0,0-3-32 16,2-1 19-16,-1-5-8 0,-1 1 5 0,2-3-19 15,1 0 13-15,5 4-9 0,-4-4-31 16,1-4-1-16,-7-1 2 0,8 0-89 0,4 0-13 16,15-17-22-16,-14 6-12 0,-1-2-31 0,1-3-18 15,0-6-17-15,1 1 18 0,-3-1-76 16,0-1-45-16,-2-2-20 0,-2 0-30 0,2 2 39 15,1 0 41-15,-4-1 118 0,1 3 116 16,-1 4 5-16,-2 0 168 0,0 0 22 0,-2 6 11 16,-1 2 16-16,0 0-19 0,-1 9 46 15,0 0-29-15,0-8 28 0,0 8-21 0,0-7-17 16,0 7 20-16,0-7-16 0,0 7-8 0,0 0 21 16,0 0-15-16,0-10 8 0,0 13-17 0,-1 3 15 15,1 0-10-15,-2 13 5 0,2-9-18 16,0 10-2-16,0 3-8 0,0 2-23 15,0 1-14-15,0 1 4 0,0-2-11 0,0 0-4 16,0 0 0-16,0-1-22 0,0-2-27 0,0-5-55 16,5 12-30-16,-5-20 6 0,4-3-104 0,7 2-56 15,-3-5-40-15,3 0 26 0,0-1-103 16,9-2-89-16,-11 0-24 0,5 0 33 0,20-12 29 16,-20 5 10-16,5-2 8 0,-2 2 71 15,0-2-14-15,-4 2 1 0</inkml:trace>
  <inkml:trace contextRef="#ctx0" brushRef="#br0" timeOffset="139035.92">1693 6456 776 0,'5'-10'281'0,"-3"4"-10"0,0 0-15 16,-2 0 17-16,1 3-23 0,0-1-30 16,1 1 29-16,-2 1-4 0,0 2-10 0,-2-2-42 15,0 5 19-15,-1-1-17 0,-1 2 2 0,-5 8-6 16,-2 2-8-16,1-1-29 0,0 1-2 16,-2 6-4-16,5-1-16 0,-1 0-4 0,1 1-12 15,2-1-7-15,3-8-22 0,0 5-1 16,1-5-6-16,0-4-5 0,1-7-19 0,0 6-6 15,0-6 8-15,12 10-8 0,-6-10-21 0,0-2 5 16,9-5-16-16,2-1-14 0,-2-2 3 16,3-5-9-16,-1-2-22 0,-2 3 3 0,1-5-8 15,-3 6 3-15,2-1-3 0,-5 2 12 0,-2 0-3 16,-1 7-11-16,0 3 15 0,-2 2 0 0,-5 0 0 16,0 0 3-16,8 0 1 0,11 16 10 15,-11-6-4-15,-2 0 13 0,2 2-8 0,-1-3 10 16,-2-1-6-16,-1 0-6 0,0-4-1 0,0 0 7 15,-1 1-15-15,0-1-23 0,-1 0-39 16,1-2 8-16,0 0-100 0,-2-1-50 0,1-1-57 16,-2 0 25-16,0-3-283 0,-2 1 45 15,-2-3 29-15,-6-7 31 0,-3-3 40 16,-3 1 46-16,1-4 4 0,-4 1-5 0,1-2 52 16,0 5-24-16</inkml:trace>
  <inkml:trace contextRef="#ctx0" brushRef="#br0" timeOffset="139206.37">1470 6404 1138 0,'-3'0'375'0,"-3"0"8"0,4 2-50 15,-1-2-37-15,1 1-49 0,1 0-20 0,3-1-41 16,2-1-35-16,2-2-24 0,15-2-12 0,0-5-145 16,1-1-77-16,0 0-79 0,5 1 15 15,-4 1 16-15,2-3 14 0,-1 0-269 0,0 4 9 16,2-6 55-16,1 5 20 0,1 0 21 15,5 3 13-15,4 3 32 0</inkml:trace>
  <inkml:trace contextRef="#ctx0" brushRef="#br0" timeOffset="139341.23">2472 6309 467 0,'16'0'438'0,"-5"0"-65"0,1 1-79 15,-5 0-37-15,-1-3-54 0,-6 2-76 0,0 0-61 16,0 0-94-16,17-10 4 0,-14 6-321 15,0 0 22-15,-1 0-7 0,-2 0 16 0,0-1 55 16</inkml:trace>
  <inkml:trace contextRef="#ctx0" brushRef="#br0" timeOffset="199243.79">11973 7096 700 0,'0'0'189'0,"0"0"-18"16,0 0-21-16,0 0 0 0,0 0-10 0,0 0 6 15,0 0-20-15,9 4 9 0,-14 11-13 16,-2 2-16-16,2 3 3 0,1-4-9 0,-1 3-1 16,3 1-11-16,-4 0-8 0,1 0 1 15,-2-2-13-15,5-1-27 0,-2-6 5 0,-2 4-16 16,2 0 2-16,4-5-16 0,-2-1-15 0,1-4-29 15,0 0-21-15,1-3-27 0,0-2 7 16,0 0-180-16,0 0-133 0,8 3 41 0,-7-3 4 16,2-3 21-16,0-1 13 0,6-6-3 15</inkml:trace>
  <inkml:trace contextRef="#ctx0" brushRef="#br0" timeOffset="199621.35">12167 7110 347 0,'1'-2'260'0,"1"2"-32"0,-2-1-28 0,-2 2-42 16,0-1 8-16,0 2-20 0,-1-1-2 0,-2 1-19 15,1 0-7-15,-1 0-1 0,0 1-17 0,-1-1-20 16,-9 5-3-16,0 1-17 0,-2 0-5 16,-3-1-1-16,4-1 1 0,1 1-12 0,-2 0-8 15,0-1-2-15,4-3-5 0,-2 1-1 16,-1 1-10-16,6 0 2 0,0-2 5 0,3-1-2 15,4 0-2-15,-2 0-5 0,0 0 10 16,2-1-6-16,0-1-4 0,0 2-9 16,1-1 5-16,1 0-7 0,-1 1-5 0,2 1 12 15,0-3 8-15,0 0 10 0,0 0 0 16,0 8 11-16,18 11 0 0,-9-6 10 0,0-4-12 16,1 2 6-16,2-2-9 0,1 0 11 0,-2 0-9 15,-1-4-2-15,4 5-9 0,-6-4-9 16,7-1 7-16,-4 0-1 0,3 1-40 0,-3-4-9 0,-1 2-20 15,-4-3-33-15,2 1-47 0,1-1 10 16,-4-1-213-16,-5 0-84 0,0 0 39 16,9 0 13-16,-2 0 36 0,15-10 31 0,-10 3 18 15</inkml:trace>
  <inkml:trace contextRef="#ctx0" brushRef="#br0" timeOffset="200599.46">12266 7289 605 0,'0'2'255'0,"1"-1"-30"16,0-1 10-16,0 0-19 0,1 1-9 0,0-1 2 15,0 0-10-15,1 0-29 0,3-1-5 0,-2 1-8 16,2-2-9-16,0 1-35 0,2 1-11 16,0 0-9-16,15-10-15 0,-6 5-24 0,-1 1-1 15,-2-3 17-15,5 1-28 0,-7-2 19 0,-3-1-30 16,2 3 12-16,0-3 3 0,-4 3-28 15,1 3 5-15,-6-2 4 0,2 1 0 0,-4 0-22 16,2 0 13-16,-2 0-8 0,0 4 19 0,0 0-21 16,0 0-4-16,-12-12 8 0,7 10-13 0,0 0 11 15,0 2-4-15,-2 0-14 0,-2 2 5 16,1-2 11-16,-16 9-10 0,9-4 7 0,-1 4-9 16,3 1 4-16,-1 0 16 0,4 0-10 0,1 1-13 15,2 0 12-15,2-2-6 0,3 1 17 16,1-2-18-16,1-8 15 0,0 6-11 0,17 11-11 15,-3-10-7-15,7-3 2 0,-2 2 7 0,3-4-32 16,2 1-17-16,3-3 5 0,-15 0-15 0,7 0-3 16,2 0 6-16,0 0-14 0,2 0-19 15,20-11-8-15,-31 7-3 0,6-3-4 0,-6 0-11 16,-2 3 12-16,-3 0 11 0,0-2 7 16,-2 0-18-16,-1 1 11 0,3-7 8 0,-1 3-6 15,-3 1 12-15,-2-1 49 0,1 3 22 16,0 0 0-16,-1 0 43 0,-1 0-15 0,1 1 24 15,0 0 14-15,-1 1-4 0,0-1 5 0,0 2 9 16,0 3 5-16,0 0-15 0,0 0 13 16,0 0 1-16,-11-8 1 0,7 9 12 0,2 1-2 15,-2 2-12-15,-1-3 3 0,3 4-2 0,-6 4 12 16,6 3-3-16,-1-4-1 0,2-1-5 16,1-7 5-16,0 0-13 0,0 8-5 0,0-8 24 15,0 8-9-15,11 2-25 0,-7-7 3 0,1 1 17 16,-1-3-14-16,1-1-24 0,1 2 20 15,0-4-15-15,1 2 1 0,2 0-4 0,9-12-10 16,-6 4-20-16,-2-1 18 0,1 0 12 16,-3-2-30-16,2-1 18 0,-7 3-4 0,3-4-16 15,-2 5-12-15,0-1 6 0,-2 5 13 0,1 0 3 16,-3 4-10-16,0 0 19 0,0 0-11 0,0 0 6 16,0 0-6-16,0 0-27 0,0 0 18 15,6-11 11-15,-6 14-9 0,0 0-4 0,-1 0 21 16,1 3-10-16,-1 0 19 0,1 2-3 0,-2 12 29 15,2-11-5-15,0 7-5 0,0 4 8 16,0 3-4-16,0 1 0 0,0 2-12 0,0-1 7 16,0 1-6-16,0-1 6 0,0 0-13 15,-8-2 10-15,-1 22-6 0,5-23 3 0,-3-2-1 16,0-3 13-16,0-1-3 0,0-2 1 16,-2-2-7-16,-1-1-1 0,1-6 11 0,2 0-7 15,-2-1-5-15,2-1-5 0,1-3 3 0,6 0 0 16,-9 0-12-16,-15-15 7 0,11 5-15 0,7 1 12 15,2-1-12-15,0 3 3 0,3-3-9 16,-4-2 11-16,5 12-12 0,0-11 10 0,0 1-12 16,0 1 6-16,19-10-3 0,-9 7 5 0,-2 6-6 15,4-4-3-15,0 3-3 0,0-2-3 16,1 1-6-16,-1 2 9 0,-1 1-24 0,3-1-15 16,-1-2-17-16,-1 3 5 0,-3 1-75 0,0 1-23 15,-1-1-27-15,-1 0-46 0,-1 1-35 16,5-4 23-16,-2 3-288 0,0 0 58 0,-3 1 34 15,1 2 19-15,0-3 34 0,-1 4 11 0,-1 0 18 16,2 0 25-16,10-3 13 0</inkml:trace>
  <inkml:trace contextRef="#ctx0" brushRef="#br0" timeOffset="200797.99">13155 7357 668 0,'9'-3'398'0,"-3"0"-45"15,0 1-61-15,0 2-35 0,-3-1-13 16,0 0-15-16,0-1-21 0,-2 2-23 0,1-2-21 16,0 1-38-16,-1-1-49 0,0 2-27 0,-1-1-34 15,0 1-47-15,-1 1-13 0,0-1-49 16,-2 0-42-16,-1 2 14 0,1-1-258 0,0 1 4 16,-1 2 1-16,-2 0 17 0,-4 6 62 0,-5 1 20 15,-3-2-11-15</inkml:trace>
  <inkml:trace contextRef="#ctx0" brushRef="#br0" timeOffset="203100.53">13414 7797 234 0,'0'0'237'0,"0"0"-39"0,0-12-32 16,0 12-3-16,0 0 0 0,0 0-16 0,0 0-7 16,0 0-24-16,13 0 8 0,-13 0-5 0,0 0-9 15,0 0 0-15,0 0 9 0,0-12-10 16,0 12-27-16,0 0-9 0,0 0 6 0,0 0-1 16,0 0-5-16,0 0-13 0,-7 5 1 0,-4 3 4 15,-3 2-8-15,3-2-15 0,1 2-5 16,2 0 2-16,1-6-2 0,2 1-9 15,0-2 15-15,2 1-9 0,1 0-6 0,-2-2-10 16,1 0 18-16,2 0 13 0,1-2 2 16,0 0 6-16,0 0-19 0,0 0 27 0,14 8-11 15,-7-5-17-15,-2-1 8 0,11 5 9 0,-1-2-26 16,3-1 3-16,-1 2 24 0,2-1-48 16,-1-1 40-16,-1 1-26 0,5-1 11 0,-5 0-21 15,2 4-9-15,-1-3 12 0,-2 0 13 0,-1 1-6 16,-2 3-5-16,-8-2-2 0,0 0 31 0,2 0-25 15,-1-1-2-15,-2-1 9 0,-2 2 7 16,-2-7-4-16,0 0 26 0,0 9 9 0,0 2-15 16,-15 13 3-16,6-12-5 0,1-3-2 0,-2 0 6 15,0-2-19-15,-3 2-2 0,-6-5 1 16,3 2-18-16,-3-3 8 0,-1 3-4 0,2-5-17 16,-3-1-8-16,11 0 1 0,-4 0-84 15,1 0-23-15,-14-16-52 0,20 8-55 0,-4-1 18 16,8-1-287-16,0 0 36 0,3 10 33 15,0-9 24-15,0-5 59 0,0-3 11 0,17-19 3 16,-9 16 8-16,8 2 31 0</inkml:trace>
  <inkml:trace contextRef="#ctx0" brushRef="#br0" timeOffset="203398.32">13482 7771 689 0,'0'-3'264'0,"-3"1"-16"0,1 1-29 16,0-1-13-16,1 0-24 0,1 1-3 0,0-2-23 16,1 3 3-16,2-1-20 0,2 0-11 0,2 0-2 15,15 0-18-15,-1-3 4 0,7 4-17 0,0-3 8 16,2 2-14-16,2 1-18 0,0-3 1 15,1 3-27-15,-1 0 15 0,-18 0-17 0,8 0-24 16,3 0-28-16,-2 0-24 0,-2 0-40 16,-2 0-45-16,-4 0-38 0,-3 0 13 0,-3 0-226 15,-1 0-17-15,-8 0 10 0,0 0 42 16,10 2 40-16,-13-1-10 0,0 0-24 0</inkml:trace>
  <inkml:trace contextRef="#ctx0" brushRef="#br0" timeOffset="203863.56">14108 7804 876 0,'4'-1'324'0,"-1"-2"-34"16,1 2-8-16,0-1-27 0,-2 0-26 0,2 2-21 15,0 0-9-15,-2-3-50 0,0 1-11 16,-1 4-24-16,0 1-7 0,-1-1-8 0,-1 1-8 15,0 4-12-15,-3 6-6 0,-4 2 30 0,1 0-7 16,-1 3-6-16,-4-1 14 0,1 1-12 16,2-2-11-16,-3-1-8 0,2-1-29 0,1 2-13 15,-4-6 25-15,5-3 2 0,0 5-38 16,0-5 25-16,2-4-11 0,2 2 0 0,1-2 16 16,-1-3 4-16,0 3-2 0,1-3-17 0,1 0-3 15,0 0 4-15,2 0-3 0,0 0-9 0,0 0 13 16,0 0-15-16,-7-3-8 0,9 2-8 15,3 1 15-15,-1-3-4 0,1 3-13 0,3 0 15 16,14-1-8-16,-12 1-2 0,9 0 6 0,3 0-11 16,0 0 5-16,5 0-17 0,0 0 22 15,30 9-20-15,-27-4 15 0,0-2-2 0,-1 1 7 16,-3-2 1-16,-14-2-17 0,5 0-2 0,0 0-23 16,-3 0 8-16,-1 0 3 0,-1 0-73 15,-4 0-31-15,1 0-22 0,-9 0-9 0,6 0-40 16,-6 0-30-16,0 0 19 0,0 0-94 15,10 2-60-15,-10-4-67 0,-2 1 21 16,2 0 14-16,-5-2 32 0,1 1 24 0,2 0 32 16,-1-3 18-16,-1 4-1 0</inkml:trace>
  <inkml:trace contextRef="#ctx0" brushRef="#br0" timeOffset="204091.67">14363 7906 510 0,'-1'-3'308'16,"0"-1"-41"-16,-1 2-36 0,0 0 6 0,0 4 8 15,0 0-10-15,-2 4 27 0,-1 11-30 16,-4 1 19-16,2 4-31 0,-1 1 3 0,3 0-25 16,-5 1-18-16,2 0-18 0,1-2-28 15,-3 1-10-15,2-2-20 0,3 2 4 0,-3-3-38 16,0-3-2-16,0 2-2 0,3-4-51 0,2-3-1 16,-1-2-83-16,2-3-23 0,-2 0-10 15,0-5-61-15,3 4 18 0,-2-5-310 0,1-1-13 16,2 0 35-16,0 0 31 0,0 0 46 15,0 0-1-15,-11-13 27 0,10 10 13 0,0-2 15 16</inkml:trace>
  <inkml:trace contextRef="#ctx0" brushRef="#br0" timeOffset="205080.8">15634 7836 549 0,'0'0'281'0,"0"0"-9"0,0 0-23 15,0 0-25-15,0 12 2 0,0-12-48 0,0 0-21 16,0 0 2-16,13 0-9 0,-13 0-16 0,0 0-13 16,0 0-9-16,0 0-28 0,0 0 18 0,0 0-18 15,18-9 17-15,-18 6-2 0,0 0-4 16,0 1-20-16,-2-1 5 0,2-1-10 0,0 1-7 16,0 2-4-16,0-1-8 0,-2 1-7 15,4-1-1-15,-2 2 11 0,2 2-29 0,2-2 10 16,1 2 5-16,2-1 5 0,11 3-4 0,4-1-4 15,-1-2-4-15,0 2-4 0,4-2-3 16,0 0-1-16,2-1-11 0,-16 0-2 0,10 0-1 16,-1 0-1-16,2 0 16 0,-1 0-3 0,19-12-17 15,-22 8-3-15,-3-2 2 0,1-1-1 16,-5 3 0-16,-6-1 11 0,2 2 0 0,-2 0-41 16,-1-1 12-16,0 1-11 0,-4 2 4 0,0 1 1 15,0 0 20-15,0 0 2 0,-6 0-3 16,2 2 7-16,-8 10-4 0,3-5-4 0,-4 6 17 15,-1 3-2-15,1-3 15 0,1 4 7 0,1 0-11 16,-2 2 0-16,3-1-2 0,-1 2-4 16,0-2 2-16,0-1-3 0,2-1 1 0,2 0-6 15,-2-3-9-15,2 1 14 0,1-3-18 16,1 1 1-16,3-4-65 0,-3-1-21 0,1-1-30 16,3-1-40-16,-3-2-50 0,4-2 17 0,-2 2-274 15,2-3 13-15,0 0 33 0,0 0 31 0,0-11 29 16,2 6 23-16,2-10 20 0,6 0 35 15,6-1-2-15</inkml:trace>
  <inkml:trace contextRef="#ctx0" brushRef="#br0" timeOffset="205660.34">16350 7942 353 0,'0'-2'349'15,"1"-2"-45"-15,-1 1-9 0,-1-1-20 0,1 2-36 16,-2-3-27-16,2 2 4 0,0-2 13 0,0 2-41 16,0-3-6-16,1 0-21 0,0 2-18 15,-1 4-15-15,0 0-14 0,14-20-23 0,-5 9 8 16,6 3-17-16,-3 0-18 0,3 4 10 16,-1 0-7-16,2 3-2 0,-3 1 1 0,-4 0-1 15,7 0-15-15,19 17-5 0,-18-8-26 0,-2 1-3 16,1 0 26-16,-3-3 0 0,-4 5-3 15,-1-5-5-15,-6 1-10 0,0 1-1 0,0-2-3 16,-2 0 19-16,0-7-33 0,0 0 17 0,0 11-18 16,-19 13 5-16,9-15 5 0,-1 3 17 15,-1-4-6-15,-1-1-22 0,-1 0 14 0,3-2-1 16,-5 1 8-16,5-2-11 0,-2 1 2 0,3-2 16 16,0-2-22-16,3 0 5 0,7-1 7 15,0 0-9-15,-8 0-10 0,8 0 18 0,0 0-20 16,0 0 22-16,-8 0-7 0,5 0-11 15,6-1-8-15,1 2-10 0,4-1 1 0,11 2 19 16,-9-2 7-16,21 7-26 0,-5-3 6 0,-5 2 8 16,4-1-7-16,-4 1 10 0,-4 4-15 0,1-2 30 15,-3 1-23-15,-1 0 6 0,-5 0-9 16,-3 0-11-16,-3 0 17 0,-3-3 2 0,0-6 3 16,0 5-3-16,0-5-2 0,-15 21 23 0,2-12-12 15,3-3-17-15,-6-4 13 0,-4 3-12 16,0-1 15-16,-2-1 1 0,1-3-21 0,-4 2 11 15,14-2 2-15,-9 0-11 0,1 0-23 0,-2 0 10 16,-18-15 1-16,26 8-77 0,-3-4-37 16,2-3-43-16,6 3-47 0,5-6 20 0,3-1-247 15,0 10-23-15,0-5 20 0,20-16 72 16,-8 14 35-16,1 1 11 0,7 3 34 0,6 3 11 16,0 1 27-16</inkml:trace>
  <inkml:trace contextRef="#ctx0" brushRef="#br0" timeOffset="206196.77">17640 8078 748 0,'2'0'292'0,"-1"-4"-31"0,1 1-28 0,-1 0-24 15,-1 0 10-15,0 2-20 0,2-2-14 16,-2-1-22-16,0 0 8 0,1 0-12 0,4-1-26 16,-3 0 5-16,0 1-33 0,7-6 19 0,0 3-28 15,3-1 3-15,-4 4-25 0,-1 0-23 16,4 1-7-16,-2 3-12 0,-2 0 22 0,7 0-5 16,8 12-23-16,-10-1-4 0,-1 2 32 0,0 2-5 15,-2 0-19-15,-1 1-2 0,-5 0-3 16,-3-2 24-16,0-5-4 0,0 2-6 15,-15 15-11-15,3-11 6 0,-1-2-4 0,0-1 7 16,-2-3 1-16,-1 1-4 0,-3-2-12 0,-2-4 6 16,1 0-23-16,2-1 22 0,-2-2-9 15,11-1-2-15,-5 0 14 0,-17-10-22 0,16 4 1 16,0-3-28-16,6 4-11 0,1-2-16 16,4 2 16-16,0-1 4 0,2 0 0 0,-2 3-9 15,4-2 12-15,0 3 3 0,0 0 2 0,0 2-24 16,0 0 27-16,10-2-1 0,-4 4 0 15,9 6 16-15,-3-1 26 0,0 2-18 16,4 0 0-16,0 1-1 0,4 0 13 0,-1 0-9 16,-1 0-2-16,4-6 22 0,-3 6-4 0,1-5-17 15,0 1-12-15,-2-2-34 0,0-1-20 16,-2-3-8-16,-7 0-41 0,4 0-42 0,18-11-35 16,-12 4 16-16,-4-4-205 0,3-2-69 15,-1 1 19-15,-2-4 30 0,2-1 37 0,1-1 16 16,1 1 24-16,-1 0 48 0,-1 3-32 0</inkml:trace>
  <inkml:trace contextRef="#ctx0" brushRef="#br0" timeOffset="206541.69">18132 8036 310 0,'0'-1'302'16,"0"1"-21"-16,0 1 8 0,0-1-5 0,-3 3-24 16,1 1 19-16,0 2-14 0,0-2-33 0,-5 12 13 15,1 1-11-15,-1-1-23 0,3 1-12 0,-3 0-26 16,6-2-1-16,0-1-17 0,1-7-10 15,0 0-22-15,0 6-2 0,10 12-2 0,-5-14-9 16,6 1-12-16,-1-4-7 0,3-2-11 0,1 0-12 16,-3-4-7-16,1 0-5 0,-2-1-1 15,-2-1-15-15,4 0-13 0,17-13 12 0,-13 3-24 16,0-4-10-16,0-1-9 0,-2-2-1 0,-2-1 0 16,0 1-20-16,-2 0 19 0,-4-1-8 15,-1 3-14-15,-4 4 6 0,-1 11 13 0,0-10 0 16,-13-9-18-16,4 12 13 0,-3 4 2 0,-4 0-19 15,-5-3-10-15,12 6 7 0,-7 0 5 16,0 0-35-16,-4 0-37 0,3 0-42 16,1 0-10-16,-13 9-39 0,20-5 19 0,9-4-164 15,-8 0-142-15,8 0 37 0,-7 0 19 16,1 2 51-16,10-1 40 0,16 3-16 0,7 2 40 16,3-3 16-16,6 2-28 0</inkml:trace>
  <inkml:trace contextRef="#ctx0" brushRef="#br0" timeOffset="207074.6">19371 7950 516 0,'6'-10'316'16,"0"3"-53"-16,-5-1-8 0,1 2-22 0,-1 1-18 15,-1 2-23-15,0-1-32 0,-2 2-2 0,-3 2-7 16,2 0 8-16,-3 1-4 0,0 0-23 0,-11 8 20 15,-1 0-15-15,-2 4 25 0,2 3-5 16,0 2-6-16,1-1-6 0,2 2 5 0,0 1-18 16,3 1 0-16,2 2-29 0,1 1 3 15,3 0-20-15,1-1 5 0,5-13-17 0,0 7-1 16,13 17-22-16,-4-17 3 0,1-2 3 0,1-3-6 16,7 0-5-16,-2-5-14 0,0-2-2 15,1-2-18-15,-2-2-21 0,-8-1-18 0,6 0-3 16,19-12-9-16,-14 2-7 0,1 2 5 0,-2-6-21 15,-2 3 4-15,0-2 3 0,-5 2 5 16,-3-1-15-16,-2 2 24 0,-5 10-24 0,0-7 40 16,0 0-11-16,-14-3-2 0,9 6 0 15,-12-2 2-15,2 3 7 0,-2 1-9 0,0-2-41 16,-2 3-32-16,4-1-33 0,3 2-30 16,12 0-41-16,-9 0 20 0,1 0-261 0,8 0 45 15,-7 0 17-15,7 0 30 0,0 0 19 0,-7 0 20 16,12 0 29-16,13 2 2 0</inkml:trace>
  <inkml:trace contextRef="#ctx0" brushRef="#br0" timeOffset="207558.89">19751 8119 470 0,'0'-3'335'0,"0"-1"-41"0,-1 0-41 15,0-1-8-15,0-1 3 0,0 2-34 0,-1-2-5 16,1 0-41-16,0 0 30 0,1 0-37 16,0 6-13-16,0 0-7 0,0-8-27 0,0 8-20 15,0-8 20-15,0 8-16 0,0-7-3 16,0 7-16-16,0-8-9 0,0 8-6 0,0-6-4 16,0 6-16-16,14-11-4 0,-11 11-4 0,0-1-4 15,1 1-3-15,0 0 9 0,1-2-5 0,1 2-3 16,0 0-4-16,1 0-1 0,-7 0-3 0,13 0-3 15,2 0-2-15,1 0-1 0,1 0-2 16,1 0-16-16,-2 0 5 0,1 0 11 0,0 0-13 16,21-12-16-16,-23 5 2 0,1 0 1 15,-2 0 0-15,-5 0 21 0,5 3-33 0,-5 0 13 16,-2-1 34-16,-1 2-35 0,-3 3 25 0,0-1-11 16,0 0-5-16,-2-2-4 0,-1 3-9 15,-1 4 18-15,-2-2 16 0,-1 0-3 0,-8 11 33 16,-2 5-18-16,-1-4 23 0,-1 5 17 15,-1 1 1-15,0 0 7 0,-1 1-33 0,-2 0 11 16,1 0-9-16,1 0 1 0,0 0-16 0,0 1 7 16,0-4-35-16,3 0 3 0,-3 2-33 15,3-2 4-15,1-2-86 0,0-2-41 0,3-2-36 16,-2-4-60-16,4-1 20 0,-1-3-268 16,3 1 22-16,7-5 50 0,0 0 27 0,-8 0 38 0,1 0 17 15,7 0 29-15,-8 0 12 0,-9-16-24 16</inkml:trace>
  <inkml:trace contextRef="#ctx0" brushRef="#br0" timeOffset="208881.99">13478 8501 419 0,'0'0'305'0,"0"0"-33"0,0 0-9 0,0-12-46 15,0 12-16-15,0 0-7 0,0 0-30 16,0 0 10-16,0 0 1 0,0 0 8 0,0 0-6 16,13 6-21-16,-22 13 14 0,-2 1-4 15,-2 4-21-15,2-2 6 0,-2 1-9 0,-1-1-6 16,-1 2-6-16,0 0-22 0,0-1 5 16,3 3-14-16,0-1-19 0,1-2-4 0,3 1-9 15,2 2-9-15,0-3 4 0,5-5-23 0,-1-1 19 16,2-17-4-16,0 11-10 0,0-4-7 0,16 5-5 15,-10-10-6-15,2-1 16 0,-1-2-24 16,9-2 13-16,-2-5-23 0,1 1-1 0,0-4-10 16,1-2-14-16,1-2-9 0,-4-2 9 15,1 2 3-15,-6 1 4 0,0 1 11 0,1 2-12 16,-4 2-11-16,-2 2 5 0,-2 0 3 0,-1 7 14 16,0 0-13-16,0 0 4 0,-16-9-13 0,9 11 6 15,-9 3 0-15,-4-1 1 0,0 2 3 16,2 0-41-16,0 2-19 0,3 1-35 15,-1-3-22-15,5-1-17 0,4 0-26 0,0-1-25 16,6 0 19-16,1-4-225 0,0 0-25 0,0 0 9 16,11 6 20-16,-4-6 50 0,16 5 22 0,3-3 5 15,5-2 25-15,-4 3 22 0</inkml:trace>
  <inkml:trace contextRef="#ctx0" brushRef="#br0" timeOffset="209376.31">14119 8781 543 0,'7'-9'392'0,"0"0"-64"0,-5 2-4 15,0 2-52-15,-2-1-11 0,0 0-30 0,0 0 24 16,0 6-28-16,0 0-26 0,0-8-14 16,0 2-12-16,-12-6-8 0,8 8-17 0,-4-6-26 15,1 4 3-15,-1 1-25 0,1 2-12 0,-1 3 1 16,-1-1-23-16,9 1 16 0,-14 0-35 15,-1 0-3-15,-17 15 18 0,14-8-15 0,3 1-3 16,-3 3-6-16,6-1-19 0,1 4 21 0,2-1-3 16,1 5-1-16,2-3-5 0,2 1-5 0,4-2 3 15,0-5-6-15,0 2 10 0,16 18 2 16,-8-13-14-16,4 0-1 0,1 2 3 0,0-4-13 16,4 3 14-16,-2-3-16 0,-3 1 12 0,-1 1-15 15,-2-3 1-15,1 2 5 0,-5-6 5 16,-2 2 4-16,-3 0 9 0,0-11 6 0,0 12 5 15,-11 16 2-15,0-15 19 0,0-3 4 0,-4 0-3 16,0-1 2-16,-5-1 3 0,2-3-10 16,-2-1-12-16,1-1-3 0,0-3-6 0,9 0 5 15,-1 0-3-15,-16-12-1 0,14 5 3 0,2-3-12 16,8-1-20-16,0-5 2 0,3 7-13 16,0-3 6-16,20-20-36 0,-6 14-3 0,4 0-15 15,3 2-11-15,-1 0-42 0,1 3-25 0,2 2 14 16,4-1-45-16,0 2-41 0,-1-1-28 15,2 5-27-15,6 3 23 0,-7 1-264 0,-17 2-7 16,5 0 42-16,0 0 31 0,-3 0 29 16,7 10 20-16,-13-4 40 0,-5 3-4 0,1 7 20 15,-2-2 18-15</inkml:trace>
  <inkml:trace contextRef="#ctx0" brushRef="#br0" timeOffset="210223.58">13338 9419 754 0,'9'-3'256'0,"-4"-2"-18"0,0 3-16 15,-2-2-4-15,0 1-19 0,0 0 3 0,1 1-14 16,-1-1 7-16,-1 1-28 0,0 0-2 16,1 1-17-16,1-1-3 0,-3 0-17 0,2 0-11 15,-2 2-12-15,0-1-12 0,0 1 10 16,-1 0 0-16,-1 0-1 0,-1 3-5 0,0-1 9 15,-2 3-12-15,-8 7 10 0,0 2-4 16,-1 4 9-16,-4 2 1 0,2 0-5 0,0 3 10 0,0-1-16 16,1 1 6-16,1 3-16 0,-2 1 0 15,2-2-8-15,6-1-7 0,-1 2-14 0,5-1 4 16,2 1-18-16,1-16 9 0,0 5-5 16,18 14-5-16,-8-16-4 0,7-4-9 0,-3-2-10 15,4-4 5-15,-4-1 5 0,-4-2-8 16,6 0-7-16,19-13 8 0,-14-1-7 0,-5 2 0 15,2-3-9-15,0-2-11 0,-7 2-9 16,-1-1 6-16,-5 0-5 0,0 1 0 0,-2 5-17 16,-3 10 19-16,0-8-10 0,0 8-7 15,-15-16-10-15,9 15-7 0,-14-1 2 0,11 2-16 16,-6 0-1-16,-2 0-9 0,-19 15-21 16,17-10 9-16,3 2-73 0,6 0-10 0,3 0-27 15,1-2 4-15,1-2-25 0,1 1-44 0,4 1 22 16,0-2-202-16,-1 2-31 0,1-5 34 15,0 0 44-15,0 0 5 0,23 16 30 0,-8-11 40 16,3 0 4-16,2 2 16 0</inkml:trace>
  <inkml:trace contextRef="#ctx0" brushRef="#br0" timeOffset="210501.8">13966 9663 977 0,'4'-5'355'0,"3"3"-40"0,-2-1-40 16,-3 1 16-16,2 4-33 0,-3-2-29 15,1 3-6-15,0-1-11 0,-2 1-4 0,0 4-6 16,2 14-11-16,-2-10-26 0,0 6-10 0,-12 26-7 16,4-17-22-16,1 1-12 0,-4-5-6 15,1 2-19-15,2 0-21 0,-3-1-36 16,3-4-15-16,2 2-1 0,-1-2-102 0,-1-3-44 15,1-3-36-15,2-2-52 0,2-2 19 0,2-1-246 16,0-4-25-16,1 1 42 0,0 0 8 0,0-5 49 16,0 0 43-16,0 0 8 0,0 7 48 0,21 13-14 15</inkml:trace>
  <inkml:trace contextRef="#ctx0" brushRef="#br0" timeOffset="211281.38">13067 10500 799 0,'-1'-3'252'0,"1"1"-20"15,0 0-26-15,0 1 7 0,-1-1-1 16,0 0-23-16,2 0 3 0,1 2-46 0,3-2-1 16,-3 1 15-16,4-1 11 0,11-1-43 0,4 3-12 15,3-4-7-15,0-1-5 0,-2 2-25 16,6 1 22-16,-4-1-43 0,-1 1 16 0,0 0-7 15,-1-1-21-15,-2-2 7 0,0 2-1 16,2-2-5-16,-10 2-2 0,-4 0-30 0,-3 0-2 16,1 1 0-16,0 0 12 0,-3-1-1 15,-1 3 38-15,1-2-17 0,-3 2-5 0,0 0-3 16,1 7-8-16,-4-2 24 0,-5 4-23 0,-2 8 8 16,-1 2 4-16,-3 4-4 0,3-4-4 15,-1 6 8-15,-3 1 4 0,0 1-15 0,3 1 16 16,-1-1-28-16,1-1 22 0,2-2-14 0,0-1-3 15,-2 1-2-15,4-3-34 0,0-4 4 16,3 0 0-16,-1-2-118 0,2-4-18 0,3-4-49 16,-1-3-63-16,2-4 24 0,0 0-254 0,9-1 31 15,-5-3 55-15,6-9 14 0,2-3 47 16,2 0-3-16,1-4 26 0,0 1 30 0,1 1 0 16</inkml:trace>
  <inkml:trace contextRef="#ctx0" brushRef="#br0" timeOffset="211671.91">13690 10493 879 0,'13'-9'333'16,"-3"5"-33"-16,-4 0-7 0,0 3-20 0,-3 1-18 15,-2 3-30-15,-1 0 40 0,-1 4-10 0,-1-2-23 16,-5 10-10-16,-2 4-22 0,-3 2-9 0,-1-1-19 16,-1-1-18-16,2 1-24 0,-3 2-5 0,3 2-11 15,-4-3-21-15,0 2-3 0,2-2-13 16,-2-1-1-16,1-2-14 0,0 2-10 0,1-4-2 15,-2-3-9-15,3-1-1 0,3-5 5 16,1-1-10-16,2-3-13 0,2-3-7 0,5 0-6 16,0 0-9-16,0 0-20 0,-13-14 13 0,12 10-10 15,2 1 0-15,0-2 12 0,2 2-12 16,0-1 7-16,1 1-12 0,1 2 2 0,2 1 14 16,-1 0 11-16,11 4-15 0,-9-4 5 15,20 7 17-15,-10-3-8 0,6 2-7 0,-2-1 8 16,-2 1-5-16,1 1 7 0,6-2-16 15,-5 1 23-15,0-2-11 0,1-1-23 0,-6 0-2 16,1 2-39-16,-6-3 5 0,-1-1-24 0,-11-1-49 16,10 0-10-16,-3 0-38 0,-1 0-11 0,-6 0-26 15,15-11-29-15,-12 9 22 0,0 0-172 16,-1-1 30-16,-1 0 28 0,-1-1-45 16,0 1 28-16,0-1-1 0,2-1 44 0,-3 0 11 15,1-2-8-15</inkml:trace>
  <inkml:trace contextRef="#ctx0" brushRef="#br0" timeOffset="211865.43">13840 10728 744 0,'0'-9'333'0,"0"3"-40"0,0 6-24 0,0-9-26 16,0 9 6-16,0 0-31 0,4-9 53 0,-5 12-20 15,0 2 0-15,-3 12-11 0,-1 2-32 16,-2 4-20-16,3-2-22 0,-2 1-7 0,-1 1-22 16,1-2-28-16,-2 1-28 0,2-3-19 0,1-2-50 15,0 2 0-15,-1-2-72 0,1-5-40 0,-1-4-72 16,5-2-31-16,-3-3 19 0,0-1-290 15,2-2 27-15,2 0 33 0,0 0 24 0,0 0 41 16,-3-14 19-16,6-3 15 0,-3 4 38 16,17-20 25-16</inkml:trace>
  <inkml:trace contextRef="#ctx0" brushRef="#br0" timeOffset="213571.53">15586 8543 602 0,'0'0'233'0,"0"0"-30"0,0 0 6 15,0 0-14-15,0 0-22 0,0 0 1 16,-20 5-4-16,18-4 10 0,-2 0-30 0,-1-2 8 16,2 0-24-16,1 0-17 0,0-1-2 15,0-3-13-15,2 2-22 0,-2 0 9 0,2-3-7 16,2 0-17-16,4-8 3 0,0 1 13 0,0 3-20 15,3 0 7-15,2-4-5 0,0 6-19 0,3-2 10 16,0 3-17-16,1 4 9 0,-3 1 1 16,-12 2-16-16,15 0 4 0,14 13-2 0,-16-4 34 15,1 0-12-15,-3 9 1 0,-1-1-2 0,-2 2-10 16,-1 1 1-16,-5 0 2 0,0 0 10 16,-2 0 10-16,0-10-10 0,0 4-16 0,-13 16 23 15,4-12-15-15,-2-1-10 0,-2 0 12 0,-4-4-9 16,0-1-13-16,-1 0 6 0,2-2 2 15,-2 1-9-15,-2-3-4 0,2 0-9 0,-2-4-13 16,-1-2-9-16,12-2-8 0,-2 0 1 0,-2 0-47 16,4 0-6-16,0 0 27 0,-9-12-23 15,5 5 7-15,5 2 5 0,2 0 20 0,3 0-10 16,1 1-3-16,0-1 30 0,0 2 0 16,4 0 23-16,-2 3-33 0,0 0 31 0,0 0-19 15,11-11 3-15,5 5 16 0,2 2 0 16,-2 2-3-16,-3 2-9 0,-3 0-1 0,5 0 44 15,18 12 8-15,-14-5-2 0,-2 0 9 16,4 1-12-16,-5 1 1 0,-1 3 0 0,-4-3-29 16,3 0 8-16,-3 2 18 0,-1-3-24 0,-2 0-23 15,-3-3 2-15,3 0 0 0,-3 0-61 16,0-2-45-16,-1-3-9 0,-1 3-42 0,1-3-38 16,2 0 19-16,-6 0-167 0,12 0-95 15,20-14-5-15,-13 8 33 0,2-1 57 0,-1 0 17 16,-2 1 21-16,6 0 20 0,-3 2 21 0</inkml:trace>
  <inkml:trace contextRef="#ctx0" brushRef="#br0" timeOffset="213976.65">16229 8681 661 0,'5'-3'364'0,"-1"0"-35"15,-2 1-59-15,0-2 3 0,1 2-41 0,-1 0-3 16,-2 1-14-16,0 1-28 0,0 0-8 15,0 0-20-15,-2 2 32 0,1 1-19 0,-1 1 1 16,-2 1-11-16,-3 10-6 0,-2-1-19 0,4 3 12 16,-1-3-15-16,-1 2-6 0,3 2-20 0,0 1 3 15,4-1-6-15,0-4-11 0,0-9-8 16,0 7 1-16,0 1-4 0,15 11-12 0,-6-12-13 16,5-4 7-16,-1-2-19 0,5-1 8 0,0-3-10 15,-9-2-13-15,8 0 10 0,0 0-12 16,25-14 6-16,-21 4-14 0,-1 0-4 0,0-2-2 15,-2-2-20-15,-1-1-3 0,-2 0-3 16,-2-1 7-16,-4 1-7 0,0 1 2 0,-5-1-5 16,-2 4-2-16,-2 11-7 0,0-8 7 0,-15-8-2 15,1 9-13-15,-1-1 7 0,-8 3-8 0,1 0-18 16,-3 1-5-16,1 3 5 0,-1 1-78 16,11 0 9-16,-3 0-38 0,-4 0-11 0,-4 0-31 15,4 0-17-15,-21 12 21 0,22-11-126 16,0 3-165-16,2 0 33 0,0-1 18 0,4 0 54 15,-1 2 22-15,-3 1 25 0,5 0 51 0,1-2 20 16,3-1-21-16</inkml:trace>
  <inkml:trace contextRef="#ctx0" brushRef="#br0" timeOffset="-214591.61">15443 9450 740 0,'0'0'262'0,"0"0"-18"0,0 0-31 16,0-11-22-16,0 11 8 0,25-21-2 15,-23 17-37-15,0 1-1 0,0-1 7 0,0 2-8 16,0-1-23-16,-2 0-2 0,1 1-43 0,-1 2 20 16,2 0-14-16,-4 0 17 0,1 2-8 0,-1 2-12 15,0 2 13-15,-4 9-1 0,0 0 13 0,-5 1-28 16,-2 1 8-16,1 3 10 0,2 3-3 16,-2-1 1-16,3 2-16 0,0 1 0 15,1 3-5-15,0-6-4 0,6 2-6 0,0-2-4 16,2-15-6-16,0 5 0 0,0 3-16 0,16 13 10 15,-7-17-2-15,4-4-5 0,-1-2-14 16,-1-3 3-16,9-2-12 0,-11 0 6 0,24-12-1 16,-12 3-5-16,2-1-10 0,-2-3-5 0,0-1-10 15,-1-3 3-15,-2 5-5 0,0-5 4 16,-7 1 1-16,-1 3-2 0,-4-1-3 0,-3 7-8 16,-3 7 2-16,0 0-3 0,-14-13-6 15,7 13 4-15,-10 1-1 0,5-1-8 0,-17 11-4 16,11-6 2-16,-3 6-20 0,1-5-3 15,5 3-6-15,-1-1 5 0,5-1-66 0,2-2-18 16,1 0-38-16,4 0-5 0,2-2-12 0,2-1-28 16,0-2-36-16,0 0 22 0,12 0-247 15,-8 1 26-15,16-2 28 0,-8 1 41 0,3 0 24 16,30-13-19-16,-18 11 62 0,5-2 12 0,-1 1 8 16</inkml:trace>
  <inkml:trace contextRef="#ctx0" brushRef="#br0" timeOffset="-214359">16011 9594 556 0,'7'-1'379'0,"-1"-2"-13"0,-3 3-51 16,3-2-39-16,-2 2-21 0,-3 0-31 15,3 0 70-15,-1 2-4 0,1 1-31 0,-3 4 1 16,1 0-32-16,0 8-17 0,0 4-11 16,-2 0-15-16,0-9-27 0,0 5-14 15,0 3-22-15,0 1-11 0,0-1-9 0,-9 14-21 0,7-20-18 16,-1-5-43-16,1 0-32 0,0-1-37 15,2-1 4-15,-1 0-101 0,-1-4-52 0,0 1-71 16,2-2 27-16,-2 0-249 0,0 0 22 0,-2-2 30 16,1-2 46-16,-1 1 32 0,-3-8 24 15,0 1 24-15,-4-1 13 0,2 0-7 0,0-1 12 16</inkml:trace>
  <inkml:trace contextRef="#ctx0" brushRef="#br0" timeOffset="-213955.77">15822 9622 272 0,'-4'-7'440'0,"2"2"-35"16,1-2-62-16,-1 3-45 0,2-2-38 16,2 1 41-16,-1 0-19 0,11-7-16 0,-2 2-12 15,1 1-25-15,5 1 1 0,2 4-21 0,4-3-8 16,1 3-21-16,2 0 4 0,3 2-12 16,2 0-26-16,-16 2-6 0,10 0-20 0,29 11 1 15,-25-4-21-15,1 1-15 0,2 1 6 0,-1 3-16 16,1 1 0-16,0 0-20 0,-1 3 8 15,1-2-9-15,-4 4-20 0,-2 0 12 0,0-1-15 16,-5 0 8-16,-2 3-6 0,-2-3-6 0,-1 3 0 16,-5 1 1-16,-4-2-20 0,-1 1 23 15,-5-11-5-15,0 6-8 0,-20 14 3 0,6-12 7 16,-2-5 12-16,-3 2-3 0,-4-3-15 16,0-2 1-16,-2 0-1 0,-4-2-3 0,0-2-4 15,0-2-11-15,-1 0 20 0,-3-1-11 16,1-1-8-16,1 0-8 0,15-1-15 0,-10 0-12 15,0 0-12-15,-3 0-22 0,-29-11-18 0,31 8-36 16,5 0-14-16,-1 1 12 0,3-2-81 16,5 0-24-16,1-2-38 0,5 3 23 0,4-1-210 15,1-1-78-15,1 0 46 0,1 3 46 0,2-1 22 16,0 0 3-16,0 0 68 0,0-1-6 16,0 4 29-16,0 0 0 0,0 0 73 0</inkml:trace>
  <inkml:trace contextRef="#ctx0" brushRef="#br0" timeOffset="-213004.75">15276 10614 398 0,'0'0'318'0,"0"0"-54"0,0 0-16 0,0 0-28 16,0 0-6-16,0 0-14 0,0 0-20 15,0 0 3-15,-7-24-7 0,5 19-15 0,-4-6-10 16,1 1 6-16,-4-1-43 0,6 3-5 0,3 8 2 15,0-6 3-15,0 6-28 0,0-7-5 16,0 7 6-16,0 0-30 0,0-7-6 0,7 1-5 16,-1 4-6-16,2 2 40 0,-2 0-6 15,13 4-13-15,-10-4-8 0,6 0-8 0,3 0-15 16,22 6-3-16,-28-6 29 0,6 0-16 0,2 0-4 16,3 0-5-16,0 0 4 0,-2 0-5 0,0 0-3 15,23-12 2-15,-27 9-15 0,-2-2-5 16,-1 3 21-16,-5 0-3 0,-1 0-34 0,-2 1 2 15,-2 0 15-15,-2 0 10 0,0 1-7 16,-2 0 4-16,-2 3 9 0,0 1 23 0,-5 10 1 16,-5 1 17-16,2 6 6 0,-2-1 10 0,-1 2 12 15,-2 5-10-15,1-1-8 0,0 3-16 0,-2 0 13 16,1-2-17-16,-1 2 3 0,3-4-20 16,-1 0 9-16,3-3-30 0,-1-1-10 0,1-2-34 15,2-5-11-15,3 0-42 0,1-4 8 16,2-5-113-16,1-3-59 0,2-2-39 0,2-4 27 15,1-2-276-15,6-4 56 0,0-6 30 0,6-1 21 16,-1 2 58-16,2 1 9 0,2 1 35 0,7 1 35 16,0 0 14-16,4 6 14 0</inkml:trace>
  <inkml:trace contextRef="#ctx0" brushRef="#br0" timeOffset="-212501.89">16045 10705 748 0,'11'-9'335'0,"-7"2"-15"16,3 0-46-16,-3-1-33 0,1 3-28 16,2-7-27-16,-5 4 46 0,0 1 8 0,1 0-1 15,-3 0-17-15,2 1-18 0,-2 6-15 0,0 0-19 16,0-8-18-16,0 1-25 0,-18-8-2 16,7 6-16-16,2 6-9 0,-3-2-10 0,-3-1 5 15,-1 2-9-15,-2 3-9 0,10 1-8 0,-7 0 1 16,2 0-5-16,-23 14-11 0,18-6 3 15,0 3 2-15,1 2-8 0,0 1 11 0,6 4-4 16,0-3-2-16,2 0-15 0,4 0 4 0,3-4-7 16,2-11-3-16,0 8-7 0,0 0 2 15,16 5-12-15,-9-11 7 0,0-1-3 0,1-1 0 16,4 0-6-16,3 0-2 0,21-15-7 16,-15 7-11-16,1-1 0 0,-4-3 3 0,0-2 0 15,-5-1 1-15,1 4 7 0,-1 2-13 0,-4 1 8 16,5 2 4-16,-10 0-12 0,3 3 1 0,-3 0 4 15,-4 3-1-15,3 0 21 0,-3 0-11 16,0 4 17-16,-3 0 1 0,3 1 7 0,-4 11 6 16,-1 1-9-16,-1 6 8 0,-1 0 15 15,-2 1-21-15,2 3 9 0,-2-1 1 0,1 2-8 16,-2-2-3-16,2 0-4 0,1-1-10 0,-3-1 13 16,6-4-32-16,-3-3-22 0,3-8-20 15,0 1-26-15,1-6 0 0,1 1-58 0,2-3 11 16,-2-2-134-16,2 0-30 0,2-5 26 15,0 0-248-15,-1-1-44 0,1-1 74 0,6-9 16 16,-5-1 44-16,1 0 24 0,-4-1 30 0,2 4 16 16,-2 4 36-16,5-7-17 0,0-1-4 0</inkml:trace>
  <inkml:trace contextRef="#ctx0" brushRef="#br0" timeOffset="-210844.79">17494 8678 930 0,'0'0'346'16,"0"0"-42"-16,14-14 5 0,-14 14-71 0,0 0-16 15,0 0-22-15,0 0 2 0,0 0-23 0,0 0-20 16,-6 17 38-16,-11-3-14 0,1 2-14 16,0 4-18-16,-2 0 6 0,1-4-13 0,1 2-13 15,-1-2-13-15,0 1-20 0,0 3-13 16,0-2 8-16,-1 0-12 0,3-3-11 0,1-1-13 15,3-4 6-15,3-1-8 0,1-2-3 0,1-1-11 16,2-5 2-16,2 0-5 0,2-1-5 16,0 0-17-16,0-5-8 0,4 2-5 0,1 0-8 15,0 0 16-15,8-2 0 0,1 0-7 0,-1 3-4 16,-2 1 4-16,-11 1-6 0,16 0 2 16,0 0 8-16,22 9-10 0,-19-3 14 0,0-1-10 15,1 0 7-15,0 2-12 0,-1-2 5 16,-2-1-29-16,1-1-17 0,3 1 4 0,-12-1-77 15,3-3-30-15,-3 0-31 0,-9 0-34 0,6 0-23 16,-6 0 21-16,9 0-189 0,-9 0-46 0,14-10 34 16,-12 6 30-16,5-8 14 0,-4 0 5 15,-1 4 44-15,-1-3 7 0,1 3 10 16,-2 1-13-16</inkml:trace>
  <inkml:trace contextRef="#ctx0" brushRef="#br0" timeOffset="-210627.72">17618 8834 581 0,'0'-3'362'0,"1"0"-27"15,-1 1-59-15,2 1-2 0,-2 0 1 0,0 1-36 16,-1 1 62-16,0 0-4 0,0 4-24 16,0-2-1-16,-1 5-21 0,0 7-7 0,-1 4-17 15,1 1-33-15,-6 2-7 0,3 0-35 16,-2-1 6-16,0-1-22 0,1-1-9 0,0 0-32 16,-1-2-6-16,0-3-27 0,2-3-23 0,1-2-29 15,3-1-45-15,0-4-6 0,1 1 4 0,0-2-127 16,1-4-65-16,0-1-95 0,1 0 32 15,4-1-237-15,6-8 66 0,0-2 32 16,-2-2-2-16,7 3 29 0,-5-7 28 0,5 4 41 16,-3 1 30-16,1-4 31 0,6 4 16 0</inkml:trace>
  <inkml:trace contextRef="#ctx0" brushRef="#br0" timeOffset="-210391.59">17869 8803 793 0,'5'-6'428'0,"1"-2"-62"0,-1 1-48 0,-1 2 14 15,-1 2-46-15,1-1-20 0,-2 2-40 0,-1 1-20 16,2 2 14-16,-3 1-8 0,0 3-7 16,-4 11-5-16,-4 3 0 0,2 2-22 0,-4 2-10 15,1-1-9-15,-3 5-12 0,1-4-30 16,-1 2 6-16,0-2-19 0,1 0-18 0,-4-3 2 16,5-1-32-16,2-2-39 0,0-2-40 0,3-6-57 15,-1-1 9-15,4-6-163 0,2-2-90 16,2-2 29-16,0-3-239 0,7-6 37 0,3-5 43 15,1 2 20-15,-1-4 51 0,0 0 24 16,0 1 13-16,-1 2-8 0,-2 2 37 0,0-1 64 16</inkml:trace>
  <inkml:trace contextRef="#ctx0" brushRef="#br0" timeOffset="-209879.69">17885 8861 1093 0,'0'-7'370'0,"0"-1"-49"16,-1-10 20-16,2 1-21 0,-1 9-25 0,0-4-35 15,13-16-14-15,-6 14-11 0,0 1-28 16,4-1-10-16,3 3-18 0,-2 2-16 0,7 2-18 16,2 2-11-16,0 3-14 0,1 1-7 15,-12 1-13-15,8 0-25 0,19 16 10 0,-16-8-10 16,-3 6-23-16,-2-5 3 0,-2 8 3 0,-3 0-8 16,-7 0-2-16,-3 2-3 0,-1-9 2 15,0 4-12-15,-17 20 9 0,7-15-17 0,-3 0 17 16,-3-4-11-16,2 0-8 0,-1-1 1 15,-1-3 3-15,0-5-6 0,0 2-5 16,-2-3 15-16,6-3-18 0,2-2 12 0,2 0-3 16,8 0-6-16,0 0-5 0,-10 0-2 0,10 0-11 15,-7 0 0-15,7 0-2 0,-10-10 0 16,11 8 2-16,1 1-9 0,2-1 8 0,2 2-6 16,0 0 6-16,2 0-4 0,14 0-2 0,-10 0 11 15,7 0-14-15,27 12 7 0,-19-4 9 16,-3 4-9-16,0 0 6 0,-2 2-11 0,0 1 0 15,0 1 8-15,-7 4 2 0,0-1 9 16,-5 1 1-16,-6-1 7 0,-2 0 4 0,-2-11 23 16,0 4-5-16,-17 15-4 0,5-15 5 15,-2-3 2-15,-2-2-1 0,-4-1 6 0,-4-3-7 16,-1 1-7-16,12-4 4 0,-6 0-33 0,-6 0 11 16,-26-12-32-16,23 7-21 0,1-2-31 15,0 2-32-15,4 0 7 0,3-1-107 0,0 2-38 16,1-2-48-16,6 0-51 0,5 1 30 15,0 0-234-15,4 2 5 0,1-1 69 0,-1 2 33 16,4 2 19-16,0 0 36 0,0 0 30 0,0 0-7 16,0 0 58-16,0-7 6 0</inkml:trace>
  <inkml:trace contextRef="#ctx0" brushRef="#br0" timeOffset="-208565.55">17063 9806 693 0,'14'0'271'16,"-14"0"-25"-16,0 0-38 0,0 0-10 15,0 0-11-15,0 0 1 0,0 0-36 0,0 0-16 16,0 0-3-16,0 0 4 0,0 0-28 0,0 0 13 15,0 0-34-15,0 0 21 0,0 0 5 16,0 0-11-16,0 0-18 0,0 0 14 0,0 0-8 16,0 0-10-16,0 0-10 0,0 0-16 0,0 0-7 15,0 0 34-15,0 0-4 0,0 0-5 16,0 0-2-16,0 0-8 0,4-8-8 0,-6 3 10 16,0 1-8-16,-1-1-4 0,2 1 5 0,-1 0-18 15,2 0 25-15,-2 0-16 0,2 1-5 16,-2-1-2-16,0 1 1 0,2 2-6 0,0-5-5 15,0 5-3-15,0-1-4 0,0 2 5 16,2 0-6-16,0 0 13 0,3 0 9 0,0 3-1 16,1-1 5-16,9 3-7 0,2-1 3 15,5 1-11-15,-2-3-4 0,5 3-7 0,-1-2 8 16,1-3-6-16,-12 0-5 0,4 0 2 0,5 0 4 16,0 0-10-16,-1 0-2 0,22-11-1 15,-23 5 4-15,-5-1-7 0,2 0-4 0,-3 1 1 16,-1-3-3-16,-3 3-4 0,-4-1-4 0,0 4 6 15,-1 2-5-15,-1-2-13 0,-2 1 13 16,3 0 4-16,-3 1-7 0,0 1-5 0,0-2 4 16,-2 2 0-16,0 0 2 0,0 0-2 15,0 0 12-15,0 7-5 0,0-4 1 0,-2 2 9 16,0 2 13-16,-5 7-1 0,-2 6-2 0,1-3 5 16,-3 4 5-16,-1-1 9 0,0 0-3 0,-1 1 0 15,-1 1 0-15,3-3-6 0,-2 2-16 16,1-3 11-16,-1-1-9 0,3 0 7 0,-1-3 0 15,5-2-10-15,-2 0 2 0,0-5-21 16,4 0-21-16,-1-1-3 0,3-4-18 0,0 2-15 16,0-2-20-16,1-1 7 0,1-1-110 15,0 0-48-15,0 0-32 0,1-5 24 0,1 1-237 16,0-1-28-16,7-7 39 0,4 2 29 0,0 0 30 16,2-1 36-16,4 4 41 0,2-1 8 0,2 0-13 15,0-1 49-15,0 5-10 0</inkml:trace>
  <inkml:trace contextRef="#ctx0" brushRef="#br0" timeOffset="-208132.86">17782 9809 474 0,'6'-3'414'16,"-3"-2"-62"-16,-1 3-19 0,2-1-40 0,-2 1-26 15,0 1-61-15,-1-1-23 0,-3 2-22 16,1 2 11-16,-1-1-18 0,0 4-19 0,-2-3-13 15,0 3 9-15,-3 6-17 0,-3 0-2 0,5-1-23 16,-1-2-2-16,2-2 1 0,1 1-14 16,1-2 4-16,0 0-13 0,0 0 14 0,2-3-16 15,0 3 3-15,0-5-18 0,0 0 10 16,0 0-10-16,11 12-4 0,-7-9-12 0,11 4 19 16,-1-3-8-16,3 3-14 0,-2-2-4 0,3 1-21 15,2 1 21-15,-1 0 1 0,-1 0 8 16,0 0-34-16,-1 1 21 0,-3-1 0 0,-3 2-9 15,-2-3-1-15,-3 1 16 0,-1-1 8 0,-3-1-4 16,0 1 20-16,-2-6-1 0,0 0-4 16,0 7 10-16,0-7 2 0,-19 22 2 0,9-15-19 15,-1-1 8-15,-4 1-5 0,1-3-16 0,-2 1 11 16,-2-1-6-16,0-2-16 0,0-1-27 16,2-1-23-16,7 0-32 0,-2 0-26 0,-2 0 9 15,4 0-92-15,1 0-41 0,-2 0-34 16,-3-12 23-16,9 9-218 0,1 1-63 0,1-3 42 15,-1 3 40-15,3-3 13 0,0 2 48 16,0 1 20-16,3-3 35 0,-1 0 25 0,7-6 27 16</inkml:trace>
  <inkml:trace contextRef="#ctx0" brushRef="#br0" timeOffset="-207764.34">17923 9806 866 0,'-2'0'306'15,"2"-2"-19"-15,0-1-22 0,1 3-9 16,-1-2-33-16,-1 2-7 0,2-2-31 0,-2 1-23 16,2 1 32-16,-1 0 7 0,1 0-5 0,4 1 4 15,-1-1-21-15,3 2 3 0,-1-2-31 16,13 4-6-16,2-1-11 0,2 0-17 0,2-1-15 15,2 0-13-15,2 0-2 0,1 1-6 16,2-1-5-16,1 2-13 0,0-4-8 0,-1 4-2 16,0 0-2-16,-1-1-20 0,-4 0-8 0,0-1 6 15,-4 0-7-15,-5-1-18 0,-4 0 4 16,-5-1-14-16,-1 2-36 0,-1-2 10 0,-3 1-13 16,-2-1-11-16,0 0 7 0,-1 0-42 0,-1 0-18 15,0 0-44-15,0 0-14 0,-11 4-23 0,5-4-39 16,-6 6 19-16,-6-3-198 0,1 1-50 15,-3-1 27-15,2 1 59 0,-6 1 3 0,-1 0 35 16,-2-3 52-16,-3 5 1 0,1-1-31 16</inkml:trace>
  <inkml:trace contextRef="#ctx0" brushRef="#br0" timeOffset="-207028.36">17220 10428 776 0,'4'-2'337'0,"-2"0"-30"0,1 1-22 16,-1 0-27-16,0-1 14 0,-1 0-39 0,1 2-23 15,-2-3-26-15,0 5 4 0,-2-1-22 16,1 1 21-16,-3 1-9 0,-7 6-11 0,-1 6-2 15,-1-3-1-15,-2 4 0 0,-2-1-14 0,4 0-15 16,-3 5 6-16,3 2-18 0,-1-4 4 0,3 4-26 16,0 2-4-16,1 3 0 0,4-3-12 15,4-2-5-15,2 1-5 0,0-12-20 0,0 3 2 16,16 18-16-16,-5-20 15 0,0 1-19 16,3-4 11-16,1-3-6 0,5 0-16 0,1-6-3 15,-12 0 11-15,4 0-20 0,23-14 13 0,-18 4-23 16,1-2 7-16,-3-1-11 0,-3-1 7 15,-2 0-1-15,-3-1-10 0,0 2 4 0,-4 3 5 16,-4 1-5-16,0 9 3 0,0-8-7 0,-12-4 5 16,3 3-1-16,-1 4-20 0,-2 1 5 15,-5 0-17-15,0 3-2 0,2-2-13 0,1 3-14 16,14 0-44-16,-11 0 10 0,3 0-86 16,-1 0-28-16,1 0-5 0,8 0-34 0,-6 0-42 15,6 0 29-15,-7 0-199 0,7 0-17 0,-6 3 18 16,7-4 63-16,2-1-12 0,4 2 44 15,10-1 52-15,4-1 10 0,1-3 2 0,1 1-12 16</inkml:trace>
  <inkml:trace contextRef="#ctx0" brushRef="#br0" timeOffset="-206669.31">17550 10529 692 0,'9'-2'446'0,"-4"-3"-70"0,-2 5 12 15,0-3-49-15,-1 2-20 0,-1 1-33 16,1 1-6-16,-4 2-27 0,2 1 1 0,-2 1-35 15,-3 12-6-15,-3-2-7 0,2 1-20 16,-2 4-29-16,-1 0 1 0,1 1-9 0,-1 2-20 16,-2-3-22-16,0 2 4 0,0 0-15 15,1-3-24-15,-2-3 11 0,4-2-21 0,0-1-4 16,3-5-5-16,0-1 0 0,1-3 5 0,2 0-17 16,0-1 5-16,2 0-13 0,0-3-9 15,0 0-3-15,0 0 1 0,0 0-8 0,14 6-7 16,-6-6 11-16,13 2-20 0,-3 1 6 15,2-1-1-15,2-1 12 0,0 0-15 0,-3 2-5 16,4 0-1-16,-6-3-4 0,5 3-12 0,-6-1-6 16,2 2-6-16,-1-2-20 0,-3-1-4 15,-3 1-27-15,-3-2-14 0,1 2 11 0,-3-1-45 16,1-1-49-16,-2 0-32 0,-5 0-18 0,0 0-65 16,0 0 30-16,7 0-180 0,2-9-60 15,-6 5 72-15,-2 0 45 0,-3 1-20 0,-3-11 73 16,3 4 19-16,0-2 4 0,-4-3 36 0,-2-2-9 15</inkml:trace>
  <inkml:trace contextRef="#ctx0" brushRef="#br0" timeOffset="-206368.5">17610 10532 541 0,'0'-7'435'0,"-1"4"-34"0,1-2-54 15,-2 0-5-15,2 4-18 0,-2-3-21 16,1 2-11-16,1 1-19 0,0-1-16 0,0 0-32 16,0 0-17-16,3-1-17 0,0 3-11 0,2-2-29 15,3 2-3-15,13-3-4 0,-6 3-12 16,-2 0-14-16,7 0-18 0,-9 0-2 16,5 0-23-16,5 0-9 0,1 0-6 0,0 0-25 15,22 10-24-15,-25-9-16 0,-4 0-40 0,-3 0-42 16,-2 1 9-16,-4-2-95 0,1 2-18 15,-3-1-50-15,-1 1-40 0,-1-2 27 0,0 1-233 16,-1 0 10-16,-1 1 49 0,-1-2 19 0,-1 1 40 16,0 1-12-16,-1 0 74 0,-1 1 6 0,-2-1 5 15,-7 4 0-15</inkml:trace>
  <inkml:trace contextRef="#ctx0" brushRef="#br0" timeOffset="-206108.81">17638 10604 323 0,'-6'2'401'0,"-1"-1"-23"15,2 2-38-15,0-2-35 0,1 2-38 0,1-3 23 16,1 1-11-16,-2 1-16 0,2-2-8 16,0 2-12-16,2 0-20 0,0 0-4 0,2-1-15 15,0 1-10-15,3 1-18 0,-1-1-18 0,14 3-18 16,0-2-14-16,4 3-13 0,1-4-10 0,0 1 0 16,3 1-7-16,0-1-21 0,0 0-7 0,1-1-12 15,-2-1-21-15,-1 1-4 0,-6-2-34 16,1 3-1-16,-7-3-43 0,0 1 4 0,-3-1-55 15,-3 3-66-15,-1-3-35 0,-5 0-36 0,0 0-50 16,0 0 29-16,2-4-248 0,-5 4 13 16,0-2 65-16,0 0 32 0,-3-1 28 0,1 0 24 15,-1 2 11-15,-10-4 23 0,-3-1 36 0,4 0 6 16</inkml:trace>
  <inkml:trace contextRef="#ctx0" brushRef="#br0" timeOffset="-204873.02">19098 8697 430 0,'0'0'329'0,"0"0"-11"0,0 0-43 16,0 0-14-16,0 0-20 0,0 0-27 0,0 0-17 15,0 0 3-15,0 0-41 0,0 0 18 16,0 0-9-16,0 0-18 0,0 0-17 0,-14 0-13 15,14 0 6-15,0 0-9 0,-24 6-14 0,20-6-7 16,2-1-17-16,-2 1 22 0,0-1-24 16,2 1-5-16,0-4-22 0,2 3 9 0,0-2-3 15,2 0-12-15,3 1-6 0,0 1 10 0,12-5-13 16,0 3 6-16,1-3-32 0,3 3 6 16,-1 3 4-16,-11 0 11 0,6 0 3 0,15 10-16 15,-15-2 3-15,-2 6-13 0,2 3 28 0,-6-1-1 16,-3 3 11-16,0 0 15 0,-4 3-21 0,-2-12 15 15,0 5-16-15,0 2 20 0,-16 22-6 16,7-20 1-16,-2-2-14 0,1-2 12 0,-6-1-9 16,-1-3-16-16,0 1 11 0,-2-6-13 0,-1 1 1 15,2-5-3-15,-1 1 4 0,-2-3-13 0,3 0-6 16,8 0 0-16,-4 0-22 0,-15-11-6 16,15 6-14-16,3 1 5 0,4-2-16 0,2 0-13 15,1 1 16-15,2-2-22 0,1 3 20 16,1 4 9-16,0 0-19 0,0-7 44 0,12-11-38 15,-6 10 7-15,1 1 35 0,1 0-18 0,5 0 28 16,1 2 7-16,2 2 14 0,-2 3-1 16,0-2-2-16,-5 2 21 0,6 0-5 0,3 0 13 15,22 12-5-15,-19-3 4 0,1 0-3 0,1 4 0 16,-6 0-13-16,0-1-3 0,1 0-7 0,-4 0 10 16,-1-3-4-16,0 2-3 0,-1-2-8 15,-4-4-18-15,-1 0-40 0,-1-2-23 16,-3 1-16-16,2-1 9 0,-1-3-104 0,-4 0-41 15,0 0-63-15,0 0 27 0,9 0-251 0,17-16 38 16,-14 7 35-16,2 0 11 0,1-1 41 0,-5 8 10 16,0-3 33-16,0 3 42 0,-3 1-14 15,0 0 7-15</inkml:trace>
  <inkml:trace contextRef="#ctx0" brushRef="#br0" timeOffset="-204448.39">19573 8904 763 0,'11'-8'273'0,"-2"-2"-8"16,1 0-15-16,0 2-6 0,-1-5-9 15,0 2-10-15,-3 3 7 0,-1 0-27 0,-1 1 23 16,-2 2-17-16,0 0-20 0,0 0-19 0,-1 2-9 16,0-1-6-16,1 2-21 0,-2 2-2 15,-2 2-7-15,1 0 10 0,-1 0-19 0,-1 2 13 16,0-1 0-16,-5 8-8 0,0 1-4 16,0 3-10-16,1 2 18 0,0 1-23 0,1 2 16 15,1-3-32-15,0 4 15 0,2-4-16 16,2 3-5-16,1-11-3 0,0 6-12 0,12 15-18 15,-4-16 12-15,1-2-22 0,3-1 9 0,4-2-10 16,-1-2-5-16,-2-6 0 0,6 0-13 16,-3-1 13-16,-2 0-4 0,-4 0-17 0,18-12-7 15,-9 1-16-15,-2-2-2 0,-2-2-3 0,2-2 3 16,0 0-12-16,-3-4 14 16,-2 1-6-16,-3 3 5 0,-2-1 11 0,-4 3-4 15,-3 1-8-15,0 14-7 0,0-8 20 0,-15-12-3 16,3 12-5-16,-2 1-6 0,-2 1-2 15,0 3 14-15,-2 1-20 0,4 2-8 0,8 0-10 16,-8 0-21-16,-2 0-26 0,-2 0-24 16,-17 12 8-16,23-10-90 0,-5 3-35 0,4-2-31 15,4 1-20-15,2-2 26 0,-1-1-240 16,3 2-5-16,0-2 43 0,2 2 27 0,-1 0 48 16,0 0 15-16,1 1 14 0,-1 0 27 0,2 1 36 15,0 0-15-15</inkml:trace>
  <inkml:trace contextRef="#ctx0" brushRef="#br0" timeOffset="-203004.44">19099 9601 620 0,'0'-13'273'16,"0"13"-44"-16,0 0-19 0,0 0-14 0,0 0-10 15,0 0 2-15,0 0-13 0,-1 10 5 0,-7 6-3 16,-2 2 4-16,-5 3-28 0,6 0 10 0,-4 2-4 16,1-3-19-16,0 3-14 0,0-3 10 15,-1 1-8-15,1-3 5 0,-1-2-18 0,2 1-10 16,0-3-17-16,0-1 16 0,0-3-32 0,2 2-1 16,2-7-8-16,2 2 1 0,-4-3-15 15,4 0 17-15,1-1-12 0,1-3 7 0,-1 0-29 16,4 0 21-16,0 0-18 0,0 0-8 0,0 0 0 15,-7 0-14-15,-4-11 5 0,10 7 9 16,0 1-20-16,0-1 14 0,1 1-14 0,2 0 9 16,0 1-15-16,1 1 10 0,4 0 5 0,-2 0-8 15,3 2 4-15,11 1 9 0,-8-2-19 0,21 7 13 16,-10-2-11-16,1 2 2 0,-1-1 0 16,3 1-3-16,-1-3-11 0,-5 1-36 0,0-1 3 15,4-1 4-15,-6 2-73 0,-5-3-34 0,-2-1-2 16,-10-1-35-16,8 0-42 0,-1 0 21 15,-7 0-162-15,13-12-90 0,-12 10 22 0,0 0 19 16,-2-2 60-16,-2 0 19 0,1 1 17 0,-1-1 12 16,2 0 41-16,-2-1-20 0</inkml:trace>
  <inkml:trace contextRef="#ctx0" brushRef="#br0" timeOffset="-202758.78">19171 9844 394 0,'-3'-3'381'0,"3"0"-63"0,0 0-26 0,0 1-30 16,0 1 1-16,0-1-39 0,-1 0 13 15,3 1-14-15,-3 0-31 0,2 1-23 16,1 1 33-16,-1 0 4 0,1 2-19 0,0 1-13 16,0 3-18-16,3 10-2 0,-4-3-19 0,-1-2-9 15,0-2-10-15,0 5-9 0,0 0-18 16,-11 22 9-16,5-21-25 0,2 0 0 0,0 1-12 16,-1-2 4-16,-1-1-44 0,1-4-11 0,3-3-59 15,-3 0 6-15,3-2-63 0,0 0-33 16,2-3-64-16,-1 0-65 0,1-2 23 0,0 0-250 15,1-4 24-15,1 1 36 0,2-1 56 0,-1-3 28 16,6-4 20-16,1-2 8 0,4-1 46 16,3-4 4-16</inkml:trace>
  <inkml:trace contextRef="#ctx0" brushRef="#br0" timeOffset="-202182.64">19574 9685 730 0,'4'-5'243'15,"-1"0"2"-15,1 1-30 0,-2 1 8 0,1-1-1 16,-1 0-20-16,0 1-6 0,1 2-13 16,-1-2 9-16,-1 0-27 0,1 3-19 0,0-4-15 15,-1 2-14-15,0-1 29 0,0 1-24 16,0 2 24-16,-1-3-19 0,1 3-21 0,-1 0-16 15,0 0 13-15,-1 0 0 0,1 3-18 0,-2-3 0 16,-1 0 7-16,-1 2-20 0,1 1 2 16,-7 9 6-16,1-1-5 0,-1 0-1 0,-2 1 0 15,2 0-2-15,0 3-5 0,-2-1 5 16,5 3-7-16,-4-3 0 0,-1 4-2 0,2 1-2 16,-2-1 0-16,4 0-7 0,5 3-20 0,-5-3 8 15,4 1 3-15,1 0-18 0,0-2 9 16,2-2-4-16,1-1-7 0,0-14-1 0,0 10-1 15,0-2-1-15,14 13 7 0,-4-11-15 16,2-2 9-16,3 0-17 0,-5-3 12 0,8-2-7 16,0-1 6-16,-11-2-8 0,5 0 4 15,4 0-8-15,19-12-7 0,-19 3 0 0,2 2 10 16,-2-4-6-16,-2 0-14 0,-2 1 6 0,-1 0 7 16,-5 1-7-16,-2 4-4 0,-3-2 4 15,0 4 4-15,-1 3 1 0,0 0 3 0,-10-14-7 16,4 13-3-16,-2-1 15 0,-10 2-9 0,-1-1-1 15,0 1 4-15,8 0-6 0,-5 0-7 16,-2 0 4-16,-21 10 1 0,18-5-15 0,2 0-13 16,8-2-14-16,0 0-27 0,1 1 7 15,2-2-73-15,1 1-37 0,2-1-19 0,-1-1-18 16,0 1-38-16,2 1 28 0,0-2-186 16,0-1-69-16,-1 3-3 0,2-3 73 0,-1 2 17 15,-1 0 41-15,2-2-2 0,-3 2 5 16,2 0 30-16,-1 0 43 0</inkml:trace>
  <inkml:trace contextRef="#ctx0" brushRef="#br0" timeOffset="-201006.46">18554 10594 806 0,'0'0'340'0,"0"0"-64"16,0 0-4-16,13-14-25 0,-13 14-14 0,0 0-20 16,0 0-18-16,19-25-4 0,-17 20-36 15,-1 1-27-15,-1 0-14 0,0-1 25 0,2 2 2 16,-1-1-6-16,-1 0-13 0,0 0-23 0,2 1-1 15,-2 3-13-15,0 0-7 0,0 0-9 0,0 0-29 16,0 0-6-16,0 0 31 0,0-5-19 16,0 5-7-16,9-9-1 0,-3 9-6 0,1 0-5 15,1 0 5-15,0-1 7 0,11 0-12 16,4 1 7-16,-2-4-35 0,-10 4 17 0,4 0 3 16,3 0-1-16,1 0-29 0,-1 0 12 0,-3 0 10 15,0 0-14-15,-4 0 17 0,0 0-10 0,-2 0-8 16,-1 0 4-16,-2 0 12 0,-6 0-15 0,8 0 14 15,-8 0-6-15,9 0 0 0,-9 0-3 16,11 11-7-16,-13-9 16 0,-1 1 9 16,-6 8-3-16,-2 2 3 0,-3 1 0 0,-3 4 33 15,1-1-24-15,-1 1 9 0,-2 2-10 0,2 1-8 16,-1 0 1-16,2 1 4 0,-2 3 7 0,2-5-23 16,-1 0-3-16,3-2-13 0,-1 2-42 15,2 0 5-15,2-5-62 0,2 0-1 0,5-5-42 16,-5 1-32-16,1-4-30 0,7-1 19 0,0-5-167 15,1 0-99-15,0-1 21 0,10-2 19 16,-5-1 55-16,9-6-3 0,2-3 48 0,2-2 29 16,4-3-20-16,0 5 32 0</inkml:trace>
  <inkml:trace contextRef="#ctx0" brushRef="#br0" timeOffset="-200580.32">19037 10631 392 0,'17'-10'354'0,"0"3"-42"16,0-1-9-16,-8 2-22 0,-2 2-26 15,0 0 11-15,-4 1-33 0,1 1 2 0,-1 0-17 16,-1 0-45-16,0 1-6 0,-1 1-1 0,-2 3 4 16,-1-1-38-16,0 0-3 0,-2 3-14 15,-7 5 3-15,1 3-24 0,-1-1-13 0,0 1 6 0,-1 0 0 16,2 0-25-16,-2 0-6 0,3-2-13 16,1 0-2-16,1-2 12 0,3-3-11 0,-1 0 4 15,3-1-12-15,0-2-11 0,0 0 16 0,2-3-10 16,0 0-7-16,0 0-10 0,0 0 9 15,0 0-1-15,11 4-9 0,-4-4 11 0,-1-2-9 16,0 1 5-16,2 0-17 0,0 1 12 0,19-5-15 16,-11 5 11-16,-16 0-22 0,11 0 28 15,1 0-11-15,-2 0 2 0,2 0-5 0,15 17 20 16,-16-13 0-16,-1 7 1 0,0 0-8 0,-6-1 14 16,2 7 10-16,-4-6 11 0,-2-11-9 15,0 11 11-15,0 0 5 0,-14 11-15 0,6-10 1 16,-1-1 10-16,-3-4-17 0,1 2 0 15,-2-2 6-15,1 2-5 0,-2-5-20 0,1-1 0 16,4-2-20-16,-3-1-32 0,3 0-27 0,9 0 7 16,-8 0-123-16,8 0-23 0,-24-14-63 15,18 7 25-15,1-10-262 0,3 8-19 0,2-2 47 0,0 11 38 16,0-9 50-16,0 0 11 0,0-3 11 16,0 0 31-16,0 1 17 0,11-9 37 15</inkml:trace>
  <inkml:trace contextRef="#ctx0" brushRef="#br0" timeOffset="-200324.65">19201 10587 982 0,'3'-2'368'0,"-1"-1"-52"0,-1 1 11 15,1 2-27-15,0-2-28 0,2 0-26 0,0 1-8 16,0-1-28-16,4 1-19 0,10-3-14 15,1 1-33-15,1 3 6 0,1-3-37 16,3 1 3-16,0-1-9 0,2-1-22 0,-1 0-33 16,4 1-32-16,-1 1-2 0,-1 0-76 0,3-1-47 15,-2 0-34-15,2-1-50 0,-1-4 17 16,-1 2-299-16,-5 2 18 0,-3 0 41 0,-6 4 24 0,-6-5 35 16,-2 3 21-16,-2-3 22 0,-3 1 14 15,-1 0 25-15</inkml:trace>
  <inkml:trace contextRef="#ctx0" brushRef="#br0" timeOffset="-198446.15">20001 7711 363 0,'0'0'298'16,"0"0"-34"-16,0 0-46 0,0 0-19 15,0 0-22-15,0 0-16 0,0 0 0 0,0 0-8 16,0 0-16-16,0 0 3 0,0 0-12 0,13 0 16 16,-13 0-19-16,26-18 4 0,-8 22-15 0,3-2-8 15,0 2 1-15,3-1-20 0,3-1-17 16,6 1 12-16,-3 1 1 0,1 1-2 0,0-3-34 16,0 3 9-16,-1 0-32 0,1 0 12 15,-5-2-4-15,1 1-14 0,-6-2 9 0,0 1 8 16,-7 1-13-16,-2-4 7 0,-4 2-2 0,-1-1-15 15,0 0-9-15,-2 0 16 0,0 1-20 16,-2-1 31-16,0-1-18 0,0 0-2 0,-1 3 15 16,0-3-34-16,-1 2 11 0,1 1 5 15,-1 1 6-15,-1-3 6 0,0 3-15 0,1-1 2 16,-1 1-20-16,0-4 31 0,0 0-30 16,0 5 13-16,0-5 19 0,0 9-1 0,0-1 10 15,0-3 3-15,0 3-40 0,0-3 2 0,0 3 10 16,0-1 33-16,-12 16-29 0,10-9 5 0,1 2-8 15,-3-1 18-15,2 4-17 0,0-1 6 0,-2 1-8 16,0 0 15-16,-4 1-1 0,5-2 27 16,-1 4 15-16,0-1-16 0,0-3 3 0,2 4-7 15,-3-2-11-15,-1 3 7 0,3 0 7 16,-1-3-4-16,-1 4 2 0,1 0 5 0,-1-1-11 16,-2 2 11-16,4 2-1 0,-3-2-15 0,0 1 3 15,3-1 0-15,-1 3-11 0,-1-2 20 16,-1 2-10-16,2-2-6 0,-3-2 8 0,1 0-3 15,-1-2-6-15,-1 1-3 0,3 0-3 16,1 0-14-16,-2-2 18 0,-1 0-8 0,-1-3-1 16,3 3-10-16,0 0 6 0,0-1-4 15,4-2 9-15,-1 3-1 0,-3 2-7 0,-1 1 10 16,-1 0-9-16,2 1 8 0,3 1-12 0,-3 2 6 16,1 1 4-16,-1-2-3 0,1 2 8 15,1-1 4-15,-1-2-4 0,0 2-4 0,-2-2 7 16,3 0-9-16,-3-3 9 0,1 3 0 0,0-4 0 15,0 1 10-15,0-1-18 0,-1 1 8 0,0-2-5 16,3 2 0-16,-1 3-6 0,-1-7 7 0,-1 4 4 16,0 0 0-16,3 1-5 0,-3-2-1 15,2 3 12-15,2 1-4 0,-2 2-7 0,-1 0 5 16,-2 1-9-16,0-5 10 0,1 5 0 16,-1-3-10-16,0 1 5 0,-2 2 4 0,0-4-13 15,1-1-4-15,0 0 1 0,-4 0-1 0,3-2-1 16,-1 5 9-16,-1-6-12 0,2 1 18 15,0-3-19-15,-1 1 5 0,2-1 5 0,2 3 7 16,-2-5-7-16,1 2 6 0,-1-3-6 16,2 5-3-16,0-2-12 0,-1 2 18 0,3-1-13 15,-2-1 7-15,1 4 1 0,1-2-14 16,-1 2 0-16,-2 0 5 0,1 1 2 0,2 1 6 16,-4-2-12-16,3-1 6 0,1 0-1 0,-2-1 0 15,1-1-1-15,1-1-2 0,0-1 14 16,0 0 3-16,1-3-2 0,-1 1 0 0,0-5-18 15,2 1 15-15,0-1 2 0,0-3-5 0,-1 9-4 16,1-5 9-16,0 0-20 0,0-4 20 16,0 1-20-16,1-1 18 0,0-1-1 0,-2 10-10 15,-1-3 9-15,0-2-7 0,0 4 5 0,-1-2-7 16,2-2 3-16,-1 2 5 0,-1 0-7 16,1-1 18-16,-3 4-22 0,4-7 17 0,-1 0-8 15,1-2 18-15,-4 5-25 0,3-5 18 0,0-2-4 16,0 2 0-16,1-1 0 0,1-2 5 15,0 0-5-15,-2 1 3 0,2-1 4 16,-2 0-4-16,-3 7-18 0,-4-2 26 0,2 0-20 16,-1 3-3-16,-1-3 10 0,2 1-11 0,0 1 19 15,-2-3-11-15,4-1 4 0,2-3 3 0,1 1-15 16,0-2 22-16,1 0-10 0,-4-2-6 16,4 2 3-16,-1-3 8 0,0 0-2 0,-1 1 3 15,-12 8-3-15,-2-6 4 0,0 2-30 0,-3-2 27 16,-3 1-17-16,-2-2-3 0,-2 0 4 15,-1 1 15-15,-2-2-29 0,-2-2-1 0,17 0-21 16,-9 0-34-16,-6 0-6 0,-36-12-42 0,34 7 9 16,-2-5-142-16,2-1-38 0,2-2-67 15,6-1 32-15,1-3-229 0,4 0 54 0,-2 0 36 16,0-3 57-16,-2 0 7 0,0 0 44 16,-7 1 35-16,-2 0-6 0,-4 0 12 0,-5 0 61 15,-3 2 12-15</inkml:trace>
  <inkml:trace contextRef="#ctx0" brushRef="#br0" timeOffset="-196287.27">13350 7495 494 0,'13'0'254'0,"-13"0"-24"0,0 0-28 16,0 0-2-16,15 0-24 0,2-24-2 0,-14 24 4 16,2 0-20-16,-3 0-19 0,0-1 2 15,1 1-12-15,-3 0 16 0,2 0 3 16,0 0-14-16,0 0-25 0,-2-2-8 0,1 0-2 15,0 1 8-15,-2 1-13 0,0-1-5 0,-1 0-12 16,0-1-8-16,-1-1 24 0,-1 2-14 16,-3 0-3-16,1-2-9 0,-8-1-7 0,-1 1-6 15,-1-1-3-15,-3 1 3 0,3 0-6 0,-6 0-4 16,1 2-16-16,0-5-2 0,3 5-17 0,-4 0-2 16,11 1 20-16,-6 0 2 0,-1 0-13 0,-3 0-4 15,1 0-1-15,-1 0-13 0,-1 0 1 16,2 0 13-16,-1 0 18 0,4 0-14 0,1 0-4 15,1 0-1-15,1 0-19 0,2 0 3 16,4 0 0-16,-12 14 19 0,14-11-1 0,1-2-2 16,-2 2-8-16,2 1 3 0,1-1 0 0,-5 6-1 15,2 0-21-15,0-1 1 0,2-2 26 0,1 0 8 16,1 3 7-16,-2 4-2 0,2-1-1 16,1-3-4-16,-1 1-1 0,2-3-23 0,0 2 19 15,-2-1-12-15,3 0-1 0,-2 10 1 16,1-4 6-16,0 3 4 0,-1-1-2 0,0 1-5 15,-1 0 25-15,2 0-25 0,-1 2 7 16,0-1-6-16,0 0 16 0,-1-1-23 0,1 1 19 16,0-4 0-16,-2 3-9 0,2 2-5 0,-2-3 7 15,0 2 6-15,0-1-1 0,-1 4-11 0,-2-3 17 16,1-1-2-16,0 2-20 0,-1 2 19 0,-1 0-2 16,1 0-3-16,-2 1 2 0,3-3 1 15,-2 2 1-15,0-1-16 0,-1 0 23 0,2-2-17 16,-1 3-1-16,0-1-8 0,1-2 15 0,0 2-9 15,0 1 15-15,1-1-1 0,-2-4-3 16,1 2-24-16,-1 0 4 0,2-1 17 0,-2 3-13 16,1-4-5-16,-3 2 3 0,4 1 4 0,-1-1-1 15,-1 1-7-15,0-2 26 0,0 2-13 0,-3-2-7 16,1 2-3-16,3-2 19 0,-3 0-10 16,1 0-14-16,4 0 9 0,-5 0 6 0,0 0-6 15,2 2 6-15,-1-1-9 0,0 0-13 0,0 0 6 16,1 0 13-16,0 0-6 0,0 3 14 15,2-1-18-15,1 2 10 0,-3 2 1 16,0 0-12-16,1 3 13 0,1-3 0 0,-1 2-9 16,-1-3 2-16,0-1-6 0,2 4 14 0,-2-2-9 15,4 0 12-15,-4 0-1 0,0 0-5 16,1-2-2-16,0 2 6 0,-1-2 7 0,0 2-11 16,1-1 19-16,2 0-7 0,-4 0 0 0,0 0-20 15,2 1 14-15,-2-2 4 0,1 0-9 0,1 5 9 16,-1-6 2-16,1 1 0 0,-1-2-14 0,1 3 3 15,-1-4 3-15,2 1 5 0,-1-2-8 16,1 3 7-16,-2-1 7 0,4 1-1 0,-2-1 2 16,-1 1-6-16,3-4 4 0,-1 5 13 15,0-2 1-15,-1 1-10 0,-1-2-7 0,1 2 9 16,-1-3-14-16,1 3 10 0,0 2 2 0,-2-4-3 16,1 2-5-16,1-1 6 0,0 2-4 15,0 0 3-15,-4 0-15 0,2 1-2 0,-1 0 11 16,1-3-8-16,1 1 7 0,0 1-9 0,-2 1 7 15,2-1-6-15,2-1-4 0,-2 0 13 16,1-1-4-16,0 1-5 0,-4-1-2 0,6 3-1 16,2-1-1-16,-1 0 2 0,-4 0 6 15,1-3-2-15,-1 3 2 0,1-2-14 0,1 1 4 16,-1 1 10-16,-1-3 5 0,1 1-19 0,0 0 12 16,-1-2-2-16,1 1 6 0,1 0-15 15,1-4 10-15,0 3-4 0,0-2-8 0,0 2-1 16,-1-2 15-16,1 1 3 0,-5 2-2 15,4 1-17-15,2-1 12 0,-3 3 7 0,-1-2-17 16,-2 2 17-16,1-1-5 0,1 1 1 16,0-2-17-16,-4-2 7 0,4 1 8 0,2-1-10 15,0-2 9-15,0-1-1 0,-1 0 7 0,3-3-10 16,-1 3-6-16,1-4 0 0,0 4 12 16,3-1-10-16,-2-3 14 0,1-2-11 0,-1 0 12 15,1-1-7-15,0 1-12 0,-3 7 13 16,2 0-4-16,0-1-2 0,2-4 3 0,-4 7 10 15,1-6-8-15,3-5-10 0,0 2 10 0,0-1-14 16,0 0 19-16,0 1-17 0,0-2 15 16,0-2-11-16,0-5-5 0,0 7 4 0,0 0 13 15,0 0-9-15,13 11 12 0,-6-7 0 16,0-3-15-16,-1-1 10 0,7 6 3 0,-1 0 1 16,1 1 8-16,0-1-18 0,2 0 4 0,-2 1-3 15,4-2 8-15,5-1 17 0,-1 0-11 16,2-1-4-16,1-1-6 0,4-1-2 0,1-3 0 15,-1-1 1-15,3 2 15 0,3-2-12 0,3-1 12 16,3 1-25-16,2 0-1 0,3-1 14 16,0 2 3-16,2-3-23 0,-2 4 4 0,1-3-19 15,0-2-17-15,-1 0-11 0,-3-1-31 0,-1 1-24 16,0-1 12-16,-23 0-92 0,7 0-53 16,4 0-69-16,31-14 28 0,-33 7-234 0,-3-1-5 15,-1 3 62-15,-4-1 53 0,-1-2 21 16,-1-2 24-16,0-1 20 0,2 1 51 0,-3 2 1 15,4-2 27-15,2 2-16 0</inkml:trace>
  <inkml:trace contextRef="#ctx0" brushRef="#br0" timeOffset="-194143.42">10710 8733 210 0,'0'0'407'15,"0"0"-71"-15,0-14-47 0,0 14-28 0,0 0 13 16,0 0-33-16,0 0-22 0,0 0-33 0,0 0-6 15,0 0-21-15,0 0 10 0,0 0-18 0,0 0 28 16,6 8-22-16,-6 4 0 0,0 5-4 0,-12 29-13 16,5-17-8-16,-1-3-30 0,2 2 14 15,1-2-26-15,-4 2-2 0,2 1-26 0,3-3 6 16,-3-3-12-16,2-4-42 0,-2-2-17 16,4-5-3-16,1-2 0 0,0-3-61 0,2-4-44 15,-3-1-62-15,3-2-62 0,0 0 23 16,0 0-248-16,-3-10 8 0,3 3 24 0,1-10 52 15,-1 8 20-15,0-3 38 0,0 1-9 0,0-3 25 16,0-1 12-16</inkml:trace>
  <inkml:trace contextRef="#ctx0" brushRef="#br0" timeOffset="-193888.76">10493 8915 465 0,'-6'-2'347'0,"3"2"-22"15,1-1-33-15,0 0-24 0,-1 1-16 0,1-1-17 16,1-1-16-16,-1 1-40 0,1 1-6 16,0-1-19-16,2 1 41 0,0-2-34 0,2 2 2 15,2-1-18-15,0 1 1 0,2 0-10 0,10 3-50 16,-10-3 8-16,7 0-15 0,1 0-1 16,4 0-21-16,1 0 8 0,-2 0-23 0,1-7-23 15,22-1-1-15,-22 7-80 0,-6 0-30 0,4-4-24 16,-4 2-62-16,-2 1-48 0,-3 1 19 15,0 1-263-15,-3 0 46 0,-5 0 47 0,0 0 21 16,0 0 25-16,8 0 4 0,-8 0 1 0,8 11 64 16</inkml:trace>
  <inkml:trace contextRef="#ctx0" brushRef="#br0" timeOffset="-193186.39">11069 8717 554 0,'-3'-3'230'0,"-1"0"-3"0,1-1-29 0,-2 1 0 15,-6-6-7-15,-1-1-9 0,1 1-14 16,0 1-19-16,-3-2-3 0,1-1-2 0,-1-1-20 15,-1 2-8-15,0-1 2 0,6 0-19 0,-6 0-11 16,0 0 15-16,-2 2-5 0,4 2-13 0,-3 2 22 16,-3 0-26-16,0 2-10 0,0 3 24 15,10 0-21-15,-4 0-3 0,-23 11 6 0,13-7-12 16,2 3-5-16,1 1-7 0,-1 5-6 0,0-2 17 16,1 1-19-16,1 2 16 0,0 0 13 0,1 4-16 15,0-1-4-15,1 2-1 0,-1 1 20 16,0 1-18-16,2 3 12 0,-1 0-6 0,2 3-8 15,-4 0-2-15,4 1 11 0,1 2 6 16,2-1 3-16,1 0-3 0,2 2 6 0,1-2-16 16,0 1 1-16,4-2 1 0,-1 3-4 15,3-1-1-15,2-16 9 0,0 6 2 0,0 3-12 16,14 25 12-16,-7-27-20 0,3 1 12 16,2-1-10-16,5-4 5 0,2-2 9 0,1 0-25 15,4-4-4-15,3 0 20 0,2-4-13 0,3-1 0 16,0-4-12-16,-13-2 6 0,6 0-17 15,4 0-7-15,35-13 25 0,-31 5-9 0,1-1-14 16,-1-1-6-16,0-5 5 0,-2 1 11 16,3-4-17-16,-4 1-8 0,-1-4 16 0,0-5 6 15,-2-3-17-15,-2-3 19 0,-2-2-23 16,-3 0 14-16,-1-2-16 0,0 0 15 0,-5 2-3 16,0 0-3-16,-3 2-10 0,-4 1 15 15,-4-2-7-15,-3 18-2 0,-10-25-19 0,-1 17 8 16,-6 4 14-16,-5 4-12 0,-3 3 9 0,1 4 2 15,-5 1-24-15,-1 1 1 0,-2 3-10 16,-4 2-11-16,20 1-22 0,-11 0-14 0,-3 0-12 16,-2 0-38-16,-27 12 13 0,33-6-80 15,2-1-46-15,6-1-30 0,1-1-35 0,7 1-3 16,5-1 32-16,1 1-221 0,4-3 18 0,0 1 34 16,2 2 36-16,1-3 48 0,-1-1 11 15,1 1 10-15,2 1 41 0,0 1-10 0,-1-2 51 16</inkml:trace>
  <inkml:trace contextRef="#ctx0" brushRef="#br0" timeOffset="-190594.6">10562 9015 328 0,'0'0'156'0,"0"0"-23"15,0 0-18-15,0 0 8 0,0 0-11 16,0 0 14-16,0 0-56 0,0 0 1 0,0 0 14 15,0 0-11-15,0 0-3 0,0 0 13 16,0 0-3-16,0 0-10 0,0 0-16 0,0 0 17 16,0 0 2-16,0 0-15 0,0 0-12 0,0 0 13 15,0 0 8-15,-17-5-7 0,17 5-7 16,0 0-3-16,0-3-1 0,-1 3 4 0,1 0-4 16,-1-1-16-16,0-2 2 0,1 3 10 15,-1-1-13-15,0-1-15 0,0 0-3 0,0-1 4 16,-1 2 7-16,0-1-5 0,2 0-2 0,-1-2-3 15,0 2-9-15,-1 1 2 0,1-1 3 16,-2-1-4-16,2 1 5 0,0 0-16 16,-1 1 3-16,2-2 3 0,-2 1 6 0,2 0-8 15,-1 0-9-15,-1-1 14 0,2 3-10 16,0-3-7-16,-1 0 1 0,0 2 14 0,1-2-17 16,0 3 3-16,0-2 10 0,-1 2 6 15,1 0 7-15,0 0-15 0,0 0 19 0,0 0-18 16,0 0 16-16,0 0-19 0,0 0-4 0,0 0 16 15,0 0-3-15,0 0 2 0,0 0-1 16,0 0 12-16,0 0 3 0,0 0-2 0,-2-10 21 16,2 8-1-16,0 2 12 0,0 0-11 15,0-1-6-15,2 1 12 0,-2-1-10 0,1 1-13 16,-2 0 5-16,1 0-17 0,0 1 25 0,0-1-6 16,1 1-7-16,1 1-1 0,-2 0 17 0,3-1 5 15,-2 1-10-15,2-2 4 0,-1 3-6 16,1-1 10-16,1 0 28 0,0 1-29 0,1-2-4 15,1 2 3-15,11 0-9 0,-5-3 28 16,7 3-24-16,-4-2-3 0,4 0 14 0,0 2 5 16,0-1-6-16,0 1 10 0,0 1-6 0,-1-1-26 15,-2 0 0-15,-4-1-2 0,-1 0-3 16,-2 0 0-16,-1 1-10 0,-1-2 4 16,0 0 2-16,-3 1-1 0,1-2 13 0,-1 2-2 15,0-2-3-15,1 1-3 0,-2 1 0 0,1-2 2 16,-2 0-1-16,1 3-19 0,0-3-10 15,0 1 6-15,-1 0 3 0,0-1-19 0,-2 0-6 16,0 0 3-16,0 0 36 0,0 0 0 0,0 0-16 16,0 0-39-16,0 0 14 0,0 0 15 15,6 0-19-15,-6 0 25 0,0 0-22 0,0 0 30 16,9 0 18-16,-9 0-34 0,0 0 9 0,7 0 3 16,-7 0-14-16,0 0 12 0,0 0-21 0,11 5 12 15,-9-5 2-15,-1 0 6 0,0 0-14 16,-1 0-7-16,1-2 35 0,0 2-26 0,2 0-8 15,-2 2 15-15,2-2-14 0,-3 0-1 16,0 0-25-16,-2 0-17 0,0 0-26 0,0 0-32 16,1-2-22-16,-2 2 14 0,0 0-132 15,-1 0-153-15,1-3 29 0,-3 3 2 0,1-4 63 0,-1 3-11 16,2-2 38-16,-7-6 16 0,3 3 21 16</inkml:trace>
  <inkml:trace contextRef="#ctx0" brushRef="#br0" timeOffset="-190425.65">10788 8969 385 0,'2'0'261'16,"-2"1"-41"-16,-2 2-38 0,1-2-48 0,0 1-19 15,-1 0-79-15,-1-2-4 0,-1 3-210 0,1-1-127 16,-1-1 16-16,0 0 10 0</inkml:trace>
  <inkml:trace contextRef="#ctx0" brushRef="#br0" timeOffset="-183542.98">1992 7520 236 0,'0'0'209'0,"0"-16"-44"16,0 16 1-16,16-26-21 0,-17 22-3 0,-1 0-12 15,0-1-14-15,-1 0 10 0,-1 1-31 16,0 0-4-16,-2 1-4 0,-7-4 1 0,-1 1 7 15,3 2-18-15,1 1-10 0,1-1 8 0,2 1 1 16,-2 2-4-16,4 0 3 0,-1-2-24 0,-2 3 4 16,-9-4-6-16,5 4-2 0,0-2 16 15,3 1-15-15,-2 1 11 0,1 0-11 16,3 0-6-16,-1 0-12 0,8 0 15 0,-8 0 31 16,-7 0-27-16,-2 0 12 0,-18 12-10 0,19-6-16 15,-1-1 1-15,0 1-3 0,0 1 9 16,2 1-3-16,1-1-9 0,-4 3 1 0,4 0 3 15,0-1-5-15,1 3 7 0,-3-2 0 0,3 0-9 16,4 1 6-16,0 1-5 0,-2-1-5 16,4-2-5-16,1 1 12 0,0-2 0 0,-1 4-4 15,-1 0 9-15,2 1-18 0,-1-5 21 0,-1 7-15 16,2-1-2-16,-2 1 4 0,3 2 29 16,-5 0-16-16,2-3 5 0,-1 3-23 0,-1-1 19 15,6 0-4-15,-3 0-2 0,1 1-4 0,-1-1-3 16,0-2-2-16,0 1-4 0,3-4 13 15,1 3-3-15,-1-3-3 0,0 1 8 0,2-3 1 16,-2 9-12-16,3-6-4 0,-2-3-1 16,1 0 4-16,0-1 3 0,0-1 9 0,2 0-4 15,-1 1-31-15,1 0 21 0,0 0 15 0,0 1-8 16,0 4 2-16,0-1 4 0,0 3-6 0,0 2-13 16,0-2 22-16,14 13-7 0,-11-13 5 15,2 1-4-15,-1-6 5 0,4 5-3 0,-4-2 3 16,-1-1-20-16,2-3 24 0,2 5-14 15,1-2 15-15,-1-1-16 0,1 2 7 0,-2-3 0 16,5 1-3-16,1-3-6 0,-3-1 8 0,2 0-3 16,-2 0-9-16,0-1-1 0,3 0 3 15,-2 0-12-15,2-1 1 0,-2 2 5 0,2-2 2 16,-3 0-9-16,-1-2 5 0,-1 1 3 0,0-1 0 16,0 1-7-16,6 1 6 0,-1 0-4 15,-1 2-2-15,2-2 2 0,-5-2-9 0,0 2-2 16,3 2 7-16,1-3-2 0,-3-1 3 15,1 0-16-15,-2-1 21 0,5 5-11 0,0-4 13 16,-3 0-10-16,-1-1 10 0,-1 0-5 0,2 1 6 16,-4-2-10-16,3 0 8 0,7 4-12 0,-5-4 7 15,5 3 7-15,-5-1-2 0,0-2 1 16,-11-1-9-16,10 0 7 0,-2 0-2 0,-1 0 3 16,2 0-1-16,-2 0 2 0,1 0-5 15,-1 0 3-15,2 0-2 0,-2 0 0 0,5 0-9 16,16-12-4-16,-15 10 15 0,-1 2-12 15,-3-2 10-15,9-4-15 0,-5 4 5 0,-1 0 7 16,5-3-3-16,-3 0-13 0,4 1 10 16,-6 3 6-16,3-6-10 0,-6 4 4 0,2 0 3 15,-3 2-2-15,-2-2-2 0,4 1 3 0,-4 0 1 16,1-1-1-16,5-3-12 0,0 2 16 0,-1-3 4 16,-2 2-7-16,3 3-14 0,-4-4 16 15,2 0-8-15,2-1 6 0,3 1-5 16,-6-1-4-16,1 3 8 0,2-4-1 0,-1 2-3 15,0-1 6-15,-1 3-4 0,2-5 0 0,-3 3-3 16,-1 2 8-16,4-3-2 0,-4 0-6 0,0 1-11 16,-3 2 18-16,2-1-12 0,-2-1 2 15,6-3 7-15,-2-3 6 0,-2 4 3 0,1-3-6 16,-1 2-6-16,0-4 1 0,1 6 12 16,-3-5 2-16,1 4-19 0,-2 1 12 0,-1-3 7 15,-2 4 4-15,4-2-21 0,-2 3 4 16,3-9 2-16,0-1 7 0,-2 5 2 0,1-6-1 15,-1-1 5-15,0 0-2 0,-3-1-5 16,2 1 4-16,1-2-19 0,-2 2 13 0,0-2-2 16,1 2 5-16,-1-2-8 0,-2 5 6 0,2 1-16 15,-2 1 4-15,1 3-4 0,-1 1 10 0,0-4 5 16,0 0-18-16,0-1 9 0,0-3 1 16,0 2-6-16,-11-11-1 0,6 9 14 15,1-1-1-15,-2 3 1 0,0-2-4 0,1-1-10 16,-2 2 2-16,1-3-1 0,-2 1 14 15,2-1-9-15,-1 0-7 0,-3-1 7 0,4 1-2 16,-2 1-2-16,0 0 0 0,-1 0 13 16,1 2-2-16,0 0-4 0,0 2 3 0,-4 1-10 15,0 1 5-15,-1-2-4 0,1 2 0 16,1 0 14-16,-3 1-2 0,1 2-5 0,-1-2 1 16,0 3 7-16,1 0-6 0,-1 0-8 0,-2 3 4 15,-1 1-8-15,-1 1 15 0,0-1-12 0,-3 0 2 16,0 2-2-16,0 0 8 0,8 1-9 15,-5 0 10-15,-4 0-4 0,-24 12 5 16,24-5-16-16,-3-4 13 0,2 1-7 0,1 1-1 16,1 1 0-16,2-2 0 0,1-1-17 0,5 1-26 15,2-4-10-15,1 3-20 0,3-3-49 0,1 3 0 16,1-2 13-16,-1 0-122 0,1 1-24 0,2 0-40 16,1 1 28-16,-2 1-266 0,2 1 47 15,2 0 8-15,-1 1 55 0,-1-2 37 0,0 1 22 16,0 1 38-16,-3 10 13 0,5-3 37 15,-2-2-16-15</inkml:trace>
  <inkml:trace contextRef="#ctx0" brushRef="#br0" timeOffset="-181046.2">13861 7484 537 0,'0'0'227'0,"0"0"-10"16,0 0-23-16,0 0-17 0,0 0-29 0,0 0-10 15,0 0-6-15,0 0-9 0,0 0-14 16,0 0-5-16,0 0-13 0,0 0 0 16,0 0-12-16,15-3 3 0,-17 0-22 0,-2 0-2 15,0 2-11-15,1-2 2 0,-4 0 19 0,-10-4-19 16,2 2 8-16,-6-2-3 0,4 4 3 0,-4-1 0 16,2 0-5-16,0 1 0 0,1 0-12 15,-2 0-4-15,0-1 10 0,1 2-1 0,2-1 3 16,2 3-18-16,-6-3 5 0,11 3 11 15,-5 0-23-15,-2 0 19 0,1 0-17 0,-20 14 11 16,20-8-10-16,0-1-4 0,-2 2-4 0,1 0 5 16,-1 0-9-16,-1 0 28 0,2 0-7 15,-1 1-19-15,0 2 21 0,2-3 6 0,-1 1 2 16,1-1-11-16,4 3 2 0,-2-1-16 0,-2-3 18 16,1 2-9-16,2 3-3 0,-5-2 22 15,3 0-2-15,-2 2-32 0,3 2 0 0,-1-5 29 16,1 4-5-16,0-2 6 0,1 2-20 0,0 0-3 15,2-4-1-15,2 2-2 0,-1 1-1 16,4-3 4-16,-1 1 1 0,4-4 3 0,0 2-5 16,-2-2-17-16,1 0 22 0,2-1-1 0,0 2-4 15,-1-2 7-15,1 2 3 0,-4 6 5 16,3 0-6-16,1-3 8 0,-4 5 9 0,2 1-31 16,0-1 17-16,0-2 4 0,2-1-16 0,0 6 17 15,-1-1-8-15,1-3-5 0,0 3 6 16,1-3 0-16,1 0 0 0,0-5 1 0,0 2 1 15,0 3-4-15,11 18-6 0,-7-15 6 0,1-2-5 16,2 2-5-16,0 0 1 0,2-3 2 16,2 1 8-16,0 1-7 0,0-3 3 0,3 2-6 15,1 0 0-15,0 1 6 0,0-3-13 0,2 0 9 16,3 1-1-16,1-1-4 0,2 0 2 16,-2-2-1-16,2 1 0 0,0 0-4 0,2 0-2 15,0-3-1-15,-4 2-1 0,4-2-9 0,0-1 11 16,-1 1 2-16,-1 0 2 0,0-3-13 15,0-1 2-15,0 1 9 0,0 2 5 0,-2-5-4 16,-3 2-6-16,3 2-4 0,-3-3 6 16,4 0 2-16,0-1-8 0,0 0 6 0,2 0 1 15,2-1 3-15,1 1-8 0,0-2 6 0,5 0 3 16,-2 0 4-16,5 0-22 0,-1 0 22 16,-18 0-4-16,10 0 2 0,6 0-11 0,1 0 2 15,2 0 0-15,-2 0-3 0,-2 0 16 16,-2 0-8-16,1 0-5 0,-5 0 0 0,-2 0 15 15,1 0-16-15,-2 0 0 0,-1 0-5 0,21-16 16 16,-23 13-17-16,2-5 0 0,0 1 0 16,2 0 14-16,1 0-10 0,0-2-2 0,-1-2-5 15,2 2 8-15,0-1-3 0,-2 0-5 16,0-4 8-16,0 4 1 0,-2 1-9 0,-1-1 16 16,0 0-18-16,-4 2 10 0,1-1-3 15,-4 0 12-15,-1 1-5 0,1-2 3 0,-1 1-17 16,-5 2 10-16,-1 1-7 0,-1-1 13 0,5-2-14 15,0-3 4-15,-3 0-5 0,2 0 14 16,2-2-10-16,-7-1 15 0,3 2-12 0,-4-3-5 16,1 3 14-16,-3 1-8 0,1 0-6 15,-2 3-3-15,0-4 8 0,0-4 6 0,0-1-13 16,-16-21-3-16,9 19 6 0,-1-2 8 0,-2 1-17 16,1-1-2-16,-2 1 5 0,-1-1 14 15,1 1-18-15,-5 0 6 0,3 2 7 0,-3 1 0 16,-2-1-10-16,0 1 10 0,1-1-6 0,-3 2 10 15,1 1-7-15,-3-1 1 0,-1 0-2 16,0 0-5-16,1 1 5 0,2 1-10 0,-3 2 3 16,-2-1 1-16,1-1 3 0,-2 1 11 0,1 2-13 15,-2 2 6-15,0 0-6 0,-2 2 8 16,-1 1-11-16,-1 0 16 0,1 3-1 0,-1-1-17 16,2-2 15-16,-7 5 0 0,2-1-9 15,1 3 2-15,1 0 8 0,1 0-3 0,4 0-5 16,2 0 6-16,11 0-4 0,-5 0-2 15,-2 0-7-15,-28 14 10 0,26-8-5 16,-2 0 10-16,0 2-9 0,1 1 8 0,-1 0-11 16,3 2-11-16,-3-2-18 0,0 3-26 15,2-1-16-15,6-2-28 0,-1 3 9 0,0-2-75 16,5-1-19-16,2 1-19 0,6-2-24 16,-1-1-29-16,6-7 27 0,0 0-289 0,0 10 34 15,0-4 36-15,0-6 33 0,0 8 15 0,12 3 29 16,-12-11 18-16,0 0 48 0,0 0 21 0,0 9 5 15</inkml:trace>
  <inkml:trace contextRef="#ctx0" brushRef="#br0" timeOffset="-178244.73">8729 12530 577 0,'0'-14'320'0,"22"-16"-18"0,-20 19-42 16,-1 3-9-16,1 1 12 0,1 4-41 0,-1-3-23 15,-1 4-11-15,-1-1-12 0,1 0-27 0,0 3-3 16,-1 0-12-16,0 3-14 0,0 3 47 15,1 0-3-15,1 13-9 0,-2-7 21 16,0 7-16-16,0 5-4 0,-12 29-13 0,6-26 1 16,1 1-9-16,-1 0-9 0,-1 2-17 0,-2 1-6 15,2-1-17-15,-4 0-8 0,3-1-2 0,0-2-18 16,1 2-6-16,0-4-2 0,2-2 3 16,-2-3-8-16,3-1-3 0,2-4-23 0,-1-4-13 15,1-1-7-15,2-5-30 0,-2 0-12 0,1-3-41 16,1-2 9-16,0 0-108 0,5 0-24 0,-3-1-51 15,1-2 24-15,10-7-95 0,-3-2-88 16,3 0-53-16,1 1 6 0,2-1 34 0,1-2 30 16,-2 2 25-16,1 0 59 0,-3 1 3 15,2 1-13-15,-4 0 20 0</inkml:trace>
  <inkml:trace contextRef="#ctx0" brushRef="#br0" timeOffset="-177556.91">9149 12521 398 0,'1'-3'312'0,"3"-1"-47"0,-2 1-18 16,-1 0-14-16,1 1-26 0,0 0-8 15,-1-1-5-15,0 3-5 0,0-2 7 0,0 1-40 16,0 1-5-16,-1 0 24 0,1-2-37 0,-1 0-19 15,1 0-13-15,-1 1-11 0,0 1-8 16,0-2 31-16,0 2 2 0,-1 0-31 0,-1 0 16 16,0 0-16-16,0 2-4 0,0-1 8 0,-1 1-12 15,0 2-2-15,-3-1 10 0,3 2-12 16,-6 7-15-16,5 0 9 0,-4 0 4 0,-2 2-5 16,1 1 0-16,0-2 4 0,-1 2-1 0,3 0-5 15,-2-2 7-15,0 3-9 0,2 0 0 0,0-1-12 16,0 1 7-16,1 1-12 0,-1-2 3 15,2 1-12-15,2 1 2 0,-3-1 10 16,3-1-6-16,2 0-5 0,-2 0-10 0,1-1 5 16,2-2-8-16,-1-2-6 0,1-3 5 0,0 4 2 15,0-1-12-15,0 1-3 0,0-2 7 0,12 7 4 16,-5-4-9-16,-1-3-6 0,0-4 6 0,1 2-3 16,1-5-5-16,6 3-4 15,-2-2-1-15,-1 0 2 0,0-3 3 0,-1 0 9 16,-10 0-14-16,9 0-3 0,5 0 6 0,15-11 12 15,-14 7-15-15,0-3 12 0,-4 1-6 16,1-2 3-16,-3 4-5 0,-2-1 5 0,0-1-15 16,-2 0 14-16,0 1-10 0,-3-2-10 0,1 3 12 15,-2-1-9-15,1 0 9 0,-1 1 2 16,-1 0-6-16,0 4 16 0,0 0-17 0,0-7 9 16,0 7-12-16,-15-14 3 0,3 7 2 15,2 2-4-15,-1 2 10 0,-3 0-2 0,0 3-5 16,2-2 9-16,1 2-8 0,0-1-1 0,2 1 5 15,-5 0 6-15,-1 0-12 0,-17 11-12 16,15-8-4-16,5 1-10 0,3-1-23 0,-1 0-23 16,3-1-25-16,2 1-18 0,3 1 12 0,-1-2-73 15,1-1 1-15,0 1-31 0,1 1-27 0,1 0-23 16,0-2 24-16,0 1-184 0,2-2-91 16,0 0 33-16,3 0 38 0,1 0 46 15,1 0 25-15,16 0 23 0,-14 0 17 0,8 0 25 16,4 0 25-16</inkml:trace>
  <inkml:trace contextRef="#ctx0" brushRef="#br0" timeOffset="-176168.65">10281 12627 428 0,'0'0'256'0,"0"0"-42"0,0 0-6 0,0-12-14 15,0 12-10-15,0 0 2 0,0 0-18 16,0 0-13-16,0 0-7 0,0 0-14 0,0 0-4 16,0 0 14-16,0 0-1 0,0 0-13 15,0 0-17-15,0 0 15 0,0 0-8 0,24-10-5 16,-14 10 4-16,21 4-27 0,-9-1-10 0,0 0 26 15,1-1-11-15,1 2-19 0,-1-3-16 0,0 3-6 16,1-1-6-16,-3 0 12 0,-2-1-16 16,0 3-4-16,-1-5-3 0,-4 0 0 0,-2 0 6 15,-3 2-5-15,-3-2-48 0,0 1-5 16,0 1-20-16,-2-2-41 0,-1 0-10 0,-1 0-35 16,0 0-18-16,-3 0-15 0,-1 2 13 15,-1-2-138-15,-3 1-124 0,0-1-17 0,-12 2 29 16,-2 0 28-16,0 0 17 0,0 0 32 0,-2 1 11 15,1 1-5-15</inkml:trace>
  <inkml:trace contextRef="#ctx0" brushRef="#br0" timeOffset="-175843.78">10228 12758 269 0,'-1'2'308'0,"0"0"-19"0,-2-2-25 0,1 1-29 15,2 2 9-15,0-1-39 0,2 0 2 16,1 0 0-16,3-2-16 0,11 5 4 0,-4-2-51 16,6 1 9-16,1-1-10 0,2-1-16 15,1 0-14-15,-1 2-11 0,3-1-6 0,2-1-13 16,-1 2-7-16,-1-2 2 0,-1 4-17 0,-2 0 6 15,-2-3-10-15,2 1-51 0,-4-1-10 16,-6-1-40-16,-3-2-17 0,-1 2-57 0,-1-1-18 16,-3 0-35-16,1 0 14 0,-2 1-176 15,0-2-113-15,-3 1 47 0,0-2 25 0,0 1 24 16,-1-2 33-16,-1 1 5 0,0 0 22 16</inkml:trace>
  <inkml:trace contextRef="#ctx0" brushRef="#br0" timeOffset="-171037.36">11705 12584 406 0,'0'0'236'0,"0"0"-11"0,0 0 10 16,0 0-23-16,0 0-14 0,0-12-33 16,0 12 0-16,0 0-16 0,0 0-4 0,0 0-26 15,14-22 12-15,-16 20-17 0,-2 1-16 16,-1 1 9-16,-2 0-20 0,2 0-8 0,-11 4-1 15,7-4 4-15,-9 9-4 0,2-3-3 0,2-1-10 16,-3 0-24-16,3-1 18 0,4 2 11 16,-4 1-10-16,0 1-1 0,0 1 11 0,2 1-16 15,-1 0 4-15,3 0-23 0,0 1 10 0,1-3-19 16,2 4 21-16,2-1-9 0,1-3 13 16,3 2-4-16,-1 7 23 0,2-4-8 0,0-13 0 15,0 9-6-15,15 15-21 0,-4-15 16 16,2 1-1-16,6-3-3 0,-2 3-17 0,4-5 5 15,1 0-20-15,0-5 5 0,4 0 10 0,-13 0-15 16,5 0 11-16,28-13 4 0,-20 6-10 0,-1-2 9 16,-2-1-8-16,2-2 0 0,-3 0-4 15,-4-3-20-15,0 1 8 0,0-3 9 16,-4 0-9-16,-1 2 14 0,0-3-12 0,-3 1 3 16,-2 1-6-16,-1 1-12 0,-4 4 14 0,-2 0-15 15,-1 11 16-15,0-8-2 0,0 0 0 0,0 2-22 16,-14-11 26-16,5 6-4 0,1 4-3 15,-5 0 16-15,0 0-17 0,-1 3 4 0,0 0-15 16,0 1 17-16,1 2-1 0,-6 0-3 16,10 1-8-16,-4 0 4 0,-4 0 2 0,1 0-6 15,-1 0-24-15,-15 10 3 0,21-7-55 0,1 1-28 16,1-1-11-16,2-1 0 0,1 3-19 0,1-2-27 16,2 1-12-16,1 1-5 0,2-2 18 15,0 2-170-15,-1-1-104 0,1-4 7 0,0 0 28 16,12 22 24-16,-4-12 27 0,3-1 18 15,1 1 8-15</inkml:trace>
  <inkml:trace contextRef="#ctx0" brushRef="#br0" timeOffset="-169881.75">12326 12619 672 0,'0'0'219'0,"0"0"-13"16,0 0-37-16,0-14 0 0,0 14-9 16,0 0-10-16,13 0-15 0,-13 0-8 0,0 0-5 15,14-25-1-15,-15 21-14 0,0 4-19 0,-1-3 6 16,0 2-8-16,0-2-2 0,-2 1-7 0,1 1-9 16,0-1-5-16,-1 2 1 0,0 0-12 15,-1-2 7-15,1 1 5 0,-2 0 16 0,-1 1-20 16,1 0-9-16,0 0-19 0,6 0 21 15,-8 0-13-15,0 0-6 0,-4 0 3 0,-1 0 8 16,-16 11-19-16,17-8 23 0,-2 4-3 0,2-2 3 16,2-1-13-16,2-1-5 0,-5 4-3 15,1 1 10-15,0-1-14 0,2-1-3 0,3-2-3 16,0 3-1-16,2-2-1 0,-1-1 24 0,2 2-3 16,-6 3-4-16,5 1-19 0,1 0 1 0,3-1-3 15,1-1-2-15,0-1 41 0,0-7 0 0,0 12-5 16,14 15 7-16,-5-13-1 0,3 1-13 15,1-3-29-15,2-3 33 0,2 1-11 16,4-2-3-16,0 0 0 0,1-2-5 0,3-3 6 16,1-1-25-16,1 0 7 0,-3 0 2 0,-12-2 6 15,8 0-6-15,2 0-24 0,0 0 25 0,27-16-16 16,-26 8 11-16,-3-2-7 0,-1-3 4 16,0 2-10-16,-4-3-5 0,0-1 12 0,0 2 10 15,2-1 3-15,-7-2-8 0,-1 3-7 16,-3-1-2-16,-1 2 25 0,-3 2-25 0,-2 10 6 15,0-9-7-15,0 3 2 0,0 6-3 16,-13-23-6-16,4 13 9 0,0 0 2 0,-5 0-3 16,3 6-18-16,-1-4 26 0,-3 1-4 0,0 2-3 15,0-1-4-15,-1 3 5 0,-1-1 1 0,-1 1-8 16,-2 2 3-16,-1 1 0 0,11 0 5 16,-7 0-24-16,-3 0 2 0,-19 11-13 0,19-7-40 15,1 0-7-15,1 0-27 0,2 0-8 16,0 1-38-16,4 1-21 0,0-2-32 0,6 0 20 15,2-2-164-15,0 1-110 0,3-3 25 0,1 3 46 16,0-3 32-16,0 0 24 0,0 0 21 16,11 5 13-16,-6-3 6 0</inkml:trace>
  <inkml:trace contextRef="#ctx0" brushRef="#br0" timeOffset="-169088.55">12882 12620 461 0,'12'-3'263'0,"-3"-1"-44"0,-1 0-8 16,-1 0-23-16,0 3 13 0,-2-2-9 16,-1 2-12-16,0-1 0 0,-1 0 9 0,-2 0-31 15,2 1-11-15,-2-1-14 0,1 1-32 16,-4 0 9-16,1-2-7 0,0 2-4 0,-1-1-2 15,1 2-24-15,-2-1 39 0,0 0-21 0,-1 1-22 16,1 1-2-16,-1 0 6 0,0-1-17 16,-2 2-5-16,1 1 23 0,-1-2 4 0,-6 7-5 15,1 0-8-15,-1 0-1 0,1 4 7 0,1-3 8 16,0 3-16-16,2 0 1 0,0-1 4 16,0 3-4-16,-1-4 2 0,2 3-3 0,-2-1-12 15,7 0 3-15,-1-2-7 0,2-2-6 0,1 2-3 16,0-2 9-16,0-8-12 0,0 11 4 15,14 11-7-15,-5-13 3 0,2 1 0 0,1-1-5 16,3-1-9-16,0 2-3 0,1-5 9 0,4-3-3 16,-2 2-4-16,1-3 5 0,1 0-20 0,-10-1 0 15,5 0 5-15,3 0 10 0,19-13-6 16,-16 8-9-16,-1 0-1 0,-3 0 1 0,4-2 10 16,-5 0-5-16,1-3-2 0,2 3-2 15,-5-1 3-15,2 3-7 0,-2-6-1 0,1 3 2 16,-3-4 8-16,0 4-9 0,2 0 22 0,-6 0 2 15,-3 2-9-15,-1 0 6 0,0 1 3 0,-1-1-7 16,-1 0-1-16,-2 1 3 0,0 5-7 16,0 0 6-16,0-8-12 0,-17-10 11 0,6 8 0 15,-4 0-5-15,0 3-2 0,-3 0-2 0,0 2 1 16,-1-1-1-16,-2 2-8 0,0 3 4 16,-1-2 0-16,-1 0 6 0,1 3-8 0,1-1-6 15,10 1 7-15,-3 0 2 0,-3 0-2 16,-1 0-8-16,1 0-13 0,-18 11-8 15,22-10-24-15,2 2-19 0,1-1-1 0,2 1 7 16,0-1-57-16,2 1-50 0,1 0-15 0,0-1-50 16,1 1-40-16,-1 1 26 0,2-1-246 0,0-1-15 15,2 1 67-15,1-1 21 0,0 0 24 16,2-1 22-16,-2-1 62 0,0 0 10 0,14 4 5 16,-8-4 9-16</inkml:trace>
  <inkml:trace contextRef="#ctx0" brushRef="#br0" timeOffset="-168573.69">13657 12585 520 0,'0'-3'345'16,"3"1"-30"-16,-3 0-38 0,3 0-17 0,-1 2-25 16,0-2-4-16,0 0-18 0,-2 3-2 15,0-1-25-15,0 1 38 0,0 1-1 0,-2 2-4 16,-1 2 19-16,-2 10-20 0,-2 0-2 0,-2 3-11 16,-2 2-17-16,1 1-25 0,-1 0 1 15,2 2-27-15,-2-1-4 0,-1 3-27 0,3-5-3 16,0-1-10-16,-2-2-2 0,6 2-16 0,-1-1-6 15,0-4-10-15,2-5-21 0,-4 2-38 16,6-2-22-16,0-4-11 0,2 0-34 0,0-6 8 16,0 0-102-16,0 0-40 0,0 0-28 15,13 7-60-15,-10-7 26 0,3-5-236 0,-2 3-5 16,8-5 39-16,-3-1 35 0,0-4 57 0,-1 0-11 16,0 4 13-16,2-3 34 0,-3 2 15 15,-1 3 32-15</inkml:trace>
  <inkml:trace contextRef="#ctx0" brushRef="#br0" timeOffset="-164130.98">14338 12724 301 0,'0'0'285'0,"0"0"-41"0,0 0-11 16,0 0-13-16,0-15-27 0,0 15 15 15,0 0-24-15,0 0-10 0,8-22-9 0,-10 20 2 16,-1 0-8-16,3-1-15 0,-2-1 5 16,0 3-22-16,0-1-12 0,-1 0 12 0,-1 2-2 15,-1 0-14-15,1-2-11 0,-3 2 7 16,2 2-8-16,-3-2-9 0,-1 0 6 0,-16 13-1 16,9-7-17-16,3 1-19 0,2 2 19 0,-1 1-10 15,-1 0-19-15,3 5 33 0,0-1-26 16,3 3 2-16,0-3-2 0,3 1-7 0,-2 2-7 15,4 0 7-15,2-9-7 0,0 3 1 16,15 14-12-16,-9-11 9 0,3-2-4 0,5-2-2 16,-3 0-8-16,7-6 3 0,-2 1-4 0,-3-5-5 15,2 0 4-15,6 0 0 0,-1 0-12 16,28-9 4-16,-24 1-2 0,3-1 4 0,-7-3-4 16,4 0-7-16,-2 0 0 0,0-1 1 0,-2-3-4 15,0 0 8-15,-4 0-8 0,4-3 8 16,-4 2-10-16,-5 0 1 0,0 2 0 0,-4 0-2 15,-4 1 6-15,-3 4-4 0,0 10-6 0,0-7-12 16,-17-10 13-16,7 10-10 0,-2-1 19 0,-2 1-12 16,-2 2 3-16,-1-1 9 0,1 0 0 15,-4 4-1-15,-1 2-3 0,11 0 1 0,-7 0-4 16,0 0-4-16,-3 0-4 0,-19 12 16 16,19-6-24-16,-2-1-14 0,2-1-5 0,2 1 3 15,1 3-44-15,6-4-17 0,-2 1-23 0,3-3-37 16,2 1-33-16,2 1-25 0,3-1 19 15,-1-1-161-15,2 1-129 0,0-1 13 0,2-1 62 16,0-1 19-16,0 0 23 0,0 0 27 16,11 1 21-16,-5-1 14 0,0 0 19 0</inkml:trace>
  <inkml:trace contextRef="#ctx0" brushRef="#br0" timeOffset="-163759.99">14959 12654 353 0,'3'-3'343'0,"-1"3"-8"15,2 3-18-15,-4-1-7 0,2 3-29 16,-4 0-18-16,2 2-31 0,-4 10 39 0,-2-1-7 16,3 4-14-16,-6 0-21 0,2 1-30 15,0 1-11-15,1-3-20 0,-2 1-12 0,4-1-31 16,-3-2-5-16,3-2-24 0,0-1 5 16,2-2-16-16,0-2-6 0,0 0-36 0,1-3-28 15,-2-2-31-15,3 1 2 0,0 0-117 0,-2-1-31 16,2-3-17-16,-2 2-20 0,2 0 18 0,0-3-216 15,0 2-74-15,-3-3 32 0,2 1 32 16,1-1 39-16,0-1 12 0,1-1 35 0,2-1 6 16,1-2 29-16</inkml:trace>
  <inkml:trace contextRef="#ctx0" brushRef="#br0" timeOffset="-163398.53">15276 12707 677 0,'4'-3'305'0,"-4"1"-42"0,6 0-2 16,-4 0-22-16,0 1-15 0,-2-3-21 15,2 3 24-15,0 0-34 0,0 0-19 0,1-1-21 16,-1 1-23-16,-2 1-15 0,2 1 41 0,-2 1 0 15,0 1-2-15,-2 4-9 0,2-2-10 0,-5 12-10 16,1-1 8-16,-2-3-12 0,-2 7-3 16,-1-2-13-16,5 1-19 0,-4-1-1 0,0-1-8 15,3-1-14-15,-3 1-5 0,3 0 0 0,1-1-20 16,2-3-2-16,-4-1-9 0,4 0-27 16,2-12-48-16,0 8 3 0,0 0-49 0,0-2-16 15,0-6-58-15,0 7-8 0,0-7-57 16,0 0 21-16,0 7-255 0,5-2-4 0,0-5 40 0,-3-2 27 15,3 0 9-15,-1-1 40 0,2 0 33 16,11-8 9-16,-2 2 20 0</inkml:trace>
  <inkml:trace contextRef="#ctx0" brushRef="#br0" timeOffset="-162650.99">15822 12734 573 0,'4'-1'276'0,"-4"-1"-17"0,3 0-33 15,-3-1-15-15,3 2-31 0,-3-2 13 0,0 2-17 16,0-2-22-16,-3 1-7 0,2 0 1 16,-1 0 2-16,0-1-5 0,-2 3-28 0,0-1 24 15,1 0-18-15,-3 2-24 0,1-1-11 0,-2 1 35 16,0-1-9-16,-8 8-4 0,-3-2 15 15,2 4-18-15,0-5-17 0,-2 5 6 0,3-3 3 16,-1 5-12-16,2-4 0 0,0 4 7 0,1 0-11 16,1-1-5-16,0 2 6 0,3-1-12 15,2 0-4-15,0-1-13 0,3 2 5 0,1-2-2 16,-1-2-5-16,4-9 0 0,0 9-5 16,0-1 0-16,0-2-2 0,14 14-7 0,-5-7-2 15,2-3-6-15,3-1 0 0,-1-1-2 0,1 1-14 16,3-3 3-16,1-2 0 0,0-1-4 0,2-1 2 15,1 0 4-15,-10-2-5 0,5 0-8 16,1 0 7-16,2 0-4 0,21-15 1 0,-20 10-9 16,-2-1 8-16,0 0-11 0,0-3 10 15,0 1-2-15,0-3-2 0,-2 2 3 0,0 0-5 16,-1 0 4-16,-1-4-1 0,-1 1 4 0,-4 0-5 16,1 0 18-16,0 0-10 0,-1-1 0 0,-1 0 13 15,-4 3-16-15,0 0 4 0,-2 4 6 16,0-3-5-16,-2 2 10 0,0 7-13 0,0-9-1 15,0 3-2-15,-12-15 12 0,0 8-5 16,-1 2 5-16,-1 1-17 0,1-2-1 0,-1 6 4 16,-2-1 6-16,0 2-13 0,1 1 0 0,-3 0 3 15,0 0 1-15,0 3 6 0,9 1-15 16,-5 0-22-16,-1 0-27 0,-4 0-42 0,0 0-29 16,0 0 13-16,-16 12-103 0,18-5-39 0,4-3-60 15,5-1 28-15,-2 0-245 0,3 1 40 16,-5 6 39-16,4-7 32 0,1 3 31 0,1-3 17 15,-1 1 19-15,-4 6 34 0,2-2 32 16,2 2 14-16</inkml:trace>
  <inkml:trace contextRef="#ctx0" brushRef="#br0" timeOffset="-159124.99">8605 13592 755 0,'0'0'281'0,"14"-12"-40"0,-14 12 12 15,0 0-18-15,0 0-16 0,24-26-4 0,-23 24-2 16,-1 1-13-16,-2 4-28 0,-1-2-1 15,-9 9-17-15,-2 4 2 0,-1-1-16 0,-2 2-37 16,-1 2-11-16,1 0-10 0,-1-3-7 16,2 4-9-16,-1 0-7 0,0 0 10 0,1 0-2 15,4-2-8-15,1-2-5 0,3 0 2 0,2-5-17 16,2-1-4-16,4-2-22 0,0-6 0 16,0 0-2-16,0 7-1 0,15 2 19 0,0-6 8 15,-1 0-14-15,4 1-7 0,0-2-7 0,1 1 19 16,-1-1-23-16,-1 1 10 0,-1 1-3 15,1-1-1-15,-1 2 0 0,-2 0 1 0,-3-1-6 16,-2 1-9-16,2 3 1 0,0 1 0 0,-5-2 12 16,0 1-11-16,-4 1 1 0,-1-1-6 15,-1-8 2-15,0 12 37 0,-12 14-13 0,4-10 27 16,-2 0-38-16,-3-4 22 0,2 2 4 16,-2-1-29-16,-2-2 19 0,0-1 1 0,-4-1-11 15,2-3-2-15,-1 2-8 0,-1-2-1 0,6-4-82 16,-6-2-66-16,9 0-35 0,-4 0-46 0,-14-13 20 15,17 5-253-15,2-4 36 0,4 0-43 16,3 2 31-16,2 10 57 0,0-14 19 16,0-2 47-16,15-15-12 0,-9 13 10 0</inkml:trace>
  <inkml:trace contextRef="#ctx0" brushRef="#br0" timeOffset="-158865.77">8543 13665 367 0,'3'-2'305'0,"1"1"-32"16,1-1-15-16,1 0-28 0,11-2-13 0,-1 1-26 16,4-2-19-16,0 0-6 0,2 0-34 15,2-1-4-15,2-1-9 0,2 4-3 0,-1-1-27 16,2 2-9-16,0-3 1 0,3 2-21 0,-8 1-5 15,2 2-21-15,-3-2-27 0,-13 2-37 16,8 0-50-16,-2 0-21 0,4 0 8 0,-3 0-190 16,-4 0 23-16,-2 0-145 0,-1 0 25 0,-2 0 43 15,-2 0 2-15,-6 0 7 0</inkml:trace>
  <inkml:trace contextRef="#ctx0" brushRef="#br0" timeOffset="-158375.97">9382 13619 356 0,'2'-2'297'15,"-1"-1"-31"-15,0 1-39 0,1 2-23 0,-2 0 6 16,0 2-6-16,0 0 4 0,-1 3-7 0,-2 0-9 15,-2 12-7-15,-3 2 5 0,-2 1-22 16,-1 3 30-16,0-1-18 0,-2 1-4 0,0 3 4 16,-3-2-21-16,1 1-26 0,-1-1-12 0,-1 0-6 15,2 3-8-15,-1-6-12 0,0-1-11 0,0 0-4 16,0-1-21-16,-1-2 11 0,1-1-16 0,2-4 3 16,1-2-4-16,-1-2-11 0,4-5 11 15,3-2-25-15,1-1 4 0,6 0 2 0,0 0-29 16,0 0-11-16,-6-14 7 0,6 8 2 0,2 0-5 15,4-6 3-15,2-1-6 0,-2 1-12 16,3 3 17-16,-2 1-1 0,0 1 3 0,0 2-12 16,2 3 5-16,-3 1 16 0,2 0-20 0,-8 1 7 15,6 0 2-15,7 0-22 0,0 0 12 16,-1 0 10-16,9 12 1 0,-11-10-17 16,6 3 24-16,0-3-1 0,0 3-5 0,-3-3-34 15,-2 0-6-15,6 1 4 0,-3 0-76 16,-3-1-22-16,1-2-12 0,-3 0-18 0,-2 0-21 15,-7 0-13-15,8 0 18 0,-2 0-121 0,-6 0-65 16,9 0-80-16,-3 0 31 0,-6 0 28 0,17-10 35 16,-13 7 19-16,-1 0 14 0,-1 1 21 15</inkml:trace>
  <inkml:trace contextRef="#ctx0" brushRef="#br0" timeOffset="-158125.8">9469 13830 394 0,'0'-5'356'0,"2"1"-23"0,-2-2-51 16,1 3-34-16,-1-1-2 0,-1 4 2 0,-2 0-20 16,2 1-26-16,-1 3-22 0,-4 9-21 15,-1 2 47-15,-2 1 1 0,0 5-17 0,-2 1-24 16,0 0-4-16,0 2-20 0,-1 0-16 0,2-1-22 16,-2-1-6-16,0 0-4 0,1 0-13 0,-1-2-7 15,5-2-39-15,-1-3-32 0,1 0-1 16,0-5-83-16,3-3-30 0,1-4-50 15,1 0-65-15,2-3 20 0,0 0-271 0,-1-6 34 16,3 1 35-16,6-5 7 0,-1-4 9 0,3 0 61 16,3-1 28-16,3 0 1 0,7 2 8 15</inkml:trace>
  <inkml:trace contextRef="#ctx0" brushRef="#br0" timeOffset="-157394.31">10343 13636 506 0,'-10'-1'268'16,"10"1"-12"-16,-13-1-18 0,8 1-30 0,1 0-11 15,1-1-15-15,0 1-24 0,2 1-19 0,0 1 4 16,2 0 6-16,2-1 11 0,1-1-19 16,1 2 8-16,11 3-16 0,4 2-13 0,0-5-6 15,1 0 0-15,2 0-23 0,2-1-10 16,-1 1 19-16,2-1-9 0,-3 2-31 0,1-1 3 16,-3 2-38-16,2-1 29 0,-3 0-51 0,-1-1-25 15,-8 1-47-15,-1-2-41 0,-2 2-36 16,-2-1-41-16,0 0 15 0,-4-2-152 0,1 1-100 15,-2 1 28-15,-1 0 13 0,0-2 49 16,0 0 19-16,0 0 13 0,-11 10 10 0</inkml:trace>
  <inkml:trace contextRef="#ctx0" brushRef="#br0" timeOffset="-157129.61">10363 13808 267 0,'-7'2'379'15,"2"0"-32"-15,2-1-24 0,-1 2-21 0,0-1-42 16,-1 1 12-16,1 1-34 0,2-2 11 16,2 2-15-16,1 1-12 0,2-2-23 0,2 1-22 15,7 4-12-15,1-3 2 0,4 0-34 16,3-1-11-16,1-1-14 0,3 0-18 0,0-1-5 16,-11-2-3-16,6 0-17 0,4 0-1 0,-2 0-62 15,3 0 0-15,-1 0-48 0,0 0-38 0,-5 0-44 16,-2 0-50-16,-5 0-60 0,1 0 22 15,-3 0-277-15,7-9 48 0,0 6 38 16,-6-1 22-16,2 2 25 0,-3 1 26 0,11 1 5 16,-11 0 38-16,8 0 22 0</inkml:trace>
  <inkml:trace contextRef="#ctx0" brushRef="#br0" timeOffset="-156452.72">11729 13704 434 0,'-2'-3'296'0,"0"-1"-11"15,0 0-53-15,-2 0 9 0,0 2-13 16,0-1-25-16,-8-8 1 0,0 6-36 0,1 3-2 16,1-1-32-16,10 3 33 0,-9 0-29 15,-4 0 1-15,-18 12-13 0,14-6-15 0,0 2-11 16,-1 3 17-16,1 2 15 0,3 2-6 15,-3 0 6-15,2 1-6 0,0 1-19 0,2 1 8 16,1 0-21-16,4 0-9 0,0 0-11 16,4 0 18-16,1-1-7 0,3-3-19 0,0-6-8 15,0 3 10-15,16 14-18 0,-5-11-4 0,1-2-7 16,2-3 10-16,3-1-9 0,2 0-2 0,2-2-7 16,2-3-4-16,4 0 3 0,-1-3 4 15,-13 0-6-15,8 0-11 0,24-11-2 0,-19 5 5 16,-2-1-6-16,-3-2 4 0,-2-1-6 0,1 0-5 15,-3-2 3-15,-2-1 1 0,-1-1 4 16,-3 0-4-16,-2 0-4 0,-5-1 3 0,4-3-2 16,-4 6-5-16,-2 4-5 0,-1-1 8 0,-1 0-5 15,0 9 1-15,0-10 4 0,-10-12-5 0,1 11-9 16,2 0 3-16,-3 2 9 0,2 0-11 16,-4 1 2-16,-2 1 5 0,-3-1-10 0,5 6 20 15,-7-2-8-15,0 0 0 0,-1 0 4 0,-1-1-3 16,1 2 5-16,0 3-12 0,9 0-8 15,-4 0 6-15,-2 0-3 0,-1 0-23 0,-18 13-11 16,19-10-15-16,2 1 6 0,4 1-69 0,2-2-11 16,3 0-15-16,-1 0-27 0,2 0-22 15,1 0-41-15,3-1 21 0,1-1-228 0,1 0-39 16,3 2 45-16,0-1 32 0,3 0 26 16,0-2 47-16,12 3 9 0,1 0 9 0,2-2 1 15</inkml:trace>
  <inkml:trace contextRef="#ctx0" brushRef="#br0" timeOffset="-155260.04">12301 13607 732 0,'4'-3'235'0,"-2"1"-14"0,-1 0-6 15,3 0-14-15,-1 1-20 0,-2 1-33 0,1-2 4 16,0 1-16-16,0 0-1 0,-1 0-4 0,0-1-16 15,1 2-1-15,0-1-20 0,-2 0 12 0,1 1-1 16,0-1-5-16,0 1 3 0,0 0-20 0,0-1 4 16,-1 0 13-16,2 1-12 0,-2-1-8 15,1 0 15-15,-1 1-2 0,1 0 5 0,-1 0-20 16,1 0-17-16,-1-1 20 0,0-1-12 16,1 2 2-16,-1 0-7 0,2 0 8 0,0-1-14 15,-2 1 2-15,0-1 7 0,0 1-8 0,1 0-7 16,0 0-3-16,-1 0-22 0,1-2 10 15,0 2-14-15,-1 0 12 0,1-1-13 0,0 0 5 16,-1 0-13-16,1-1 11 0,-1 4-13 16,0-2 5-16,0-1-5 0,0 0-2 0,1 1-2 15,-1 0 5-15,1 0 5 0,-1 0-3 16,0-3-16-16,1 4 19 0,0 1-5 0,-1-2 1 16,0 0-14-16,0 0 2 0,1 0-4 0,-1 0-12 15,1-2 9-15,-1 2 10 0,1-1-7 0,-2 1-2 16,1-2 8-16,1 4 0 0,-1-2 5 15,-1 0-5-15,2 0-9 0,-1-2-3 0,0 4 22 16,1-2 3-16,-2-2 1 0,1 2-13 0,-1 0 8 16,1 2 5-16,0-4-3 0,1 2 3 15,-2 0-4-15,1 0 4 0,2 0-1 0,-3 0 2 16,1 0-8-16,0 0 7 0,-1 0 1 16,1-1-12-16,0 0 10 0,2 1-2 0,-2 0 1 15,0 1-19-15,-1-1 10 0,2-1 3 16,-1 1 6-16,0-1-9 0,0 1-3 0,0 0 7 15,0-1-10-15,0 1 7 0,0 0-7 0,1 0 6 16,-2 1-8-16,2 0-10 0,-1-1 2 16,0 0 12-16,0 0 0 0,0 0-9 0,0 0 7 15,-1 0 3-15,1 0-8 0,0 0-1 16,0 1 9-16,-1 0-8 0,0-1-1 0,1 0 11 16,0 2-2-16,0-2 0 0,0 3-11 0,-1-3 15 15,0 1-12-15,1 0-1 0,0-1 11 16,-1 0 0-16,1 2-1 0,0-1 0 0,0 1-11 15,0-4 1-15,0 3 2 0,0 0 9 0,0 0-8 16,1 0 3-16,-1-1 1 0,-1 0-1 0,1 0-1 16,-1 0 3-16,1 2-6 0,0-1 7 15,0-1 0-15,1 0-4 0,-2 2 6 16,1-2-3-16,0 2 1 0,-2 1 0 0,2-1-12 16,-1 1 6-16,1-1 10 0,-2 1-1 0,1 1-1 15,0 1 9-15,-1 0 7 0,-4 14 18 0,0 3 9 16,-2-2-3-16,-1 4 3 0,-1 0 13 15,0 0-6-15,0 0-11 0,-1-2 10 16,1 1-19-16,0-2 15 0,-2 3-8 0,2-3-16 16,2-2 0-16,-1-2 1 0,4 0-11 0,2-6 3 15,-1-2-2-15,2-1 13 0,0-1-21 16,0-2 9-16,1-1-4 0,0-1-21 0,1-1-1 16,0 1-29-16,0-3-34 0,0 0-38 0,6 0-21 15,-2 0 14-15,-1 0-115 0,2-3-25 0,-2 1-44 16,3 0 28-16,-1-1-142 0,1 1-122 15,5-5 40-15,2-1 37 0,-5 3 34 0,8-2 28 16,-6 3 28-16,1-4 21 0,3 1 34 0,-2 4 29 16,6-1-29-16</inkml:trace>
  <inkml:trace contextRef="#ctx0" brushRef="#br0" timeOffset="-154730.14">12851 13779 291 0,'4'-7'341'0,"-1"2"-30"0,-1-1-45 16,0 1 9-16,0 1-12 0,-1-1-46 0,-1 2 5 16,1-1-33-16,-1 1-29 0,0-1 30 0,0 0-47 15,0 4 2-15,0 0 1 0,0 0-15 16,0 0 10-16,-13-7-15 0,10 8-11 0,-1 2 10 15,-1 1 13-15,-5 4-4 0,-3 4-7 0,2 0 18 16,2 2-14-16,-2 0-3 0,1 1-9 0,1 0 0 16,-1 1-10-16,3-1-6 0,1 2-9 15,1-2-5-15,2 0-23 0,2-1 8 0,1-14-11 16,0 9-4-16,0-1-5 0,11 16 1 16,-4-17-12-16,0-2 7 0,3-1-14 0,5 0-1 15,-1-2-8-15,-4-2 7 0,6 0-15 16,22-17 7-16,-14 12-9 0,0-5 11 0,-1-4-18 0,-1 2 8 15,-1-3-14-15,-1 0-3 0,2-1 1 16,-7 0-5-16,2-2 16 0,-3 3-14 16,-3 1 13-16,-4 0-1 0,-5-1-7 15,-2 15-9-15,0-10 3 0,-11-7 9 0,0 9-2 16,-1-1-1-16,-1 2-11 0,-3 0 12 0,-1 2-8 16,0 0 8-16,-4 1-14 0,1 1 6 15,-2 3-7-15,2-2-10 0,9 2-16 0,-4 0-11 16,0 0-33-16,-2 0-14 0,3 0 9 0,-17 13-85 15,21-10-13-15,3 0-22 0,2-1-48 16,-3 2-41-16,4-1 31 0,1-1-200 0,-1-1-46 16,3 3 54-16,0-2 29 0,1-1 18 15,1 2 43-15,1-1 25 0,2 0 20 0,0-2 8 16,2 3 2-16</inkml:trace>
  <inkml:trace contextRef="#ctx0" brushRef="#br0" timeOffset="-154388.73">13357 13718 265 0,'8'-4'431'0,"0"1"-48"0,-1-2-55 16,-2 3 3-16,-1-1-43 0,-1 1-3 0,0 0-16 16,1 1-17-16,-2-1-21 0,0 0-23 15,1 1 4-15,0-1-35 0,-3 2-23 0,0 0 3 16,0 0-3-16,0 0 19 0,1 15-15 15,-6 3 13-15,-4 3-4 0,0 1-2 0,-2 2-11 16,0-2 0-16,-3 4-19 0,0-1-17 0,-2 1-15 16,0 0-11-16,1-1-7 0,0-1-2 15,2-1-13-15,-1-1 5 0,0 0-12 0,3-5-3 16,1-2-34-16,1-1-21 0,3-1-27 16,1-6-29-16,0-3-36 0,5-2-51 15,0-2 15-15,0 0-160 0,3-1-31 0,-1-2 29 16,1-1-248-16,1 1-16 0,-2 1 52 0,1-2 30 15,1 0 48-15,0 2 28 0,-1-1 26 16,2-1 27-16,-4 1-4 0,0 1 53 0,1-1 0 16</inkml:trace>
  <inkml:trace contextRef="#ctx0" brushRef="#br0" timeOffset="-153253.21">14135 13776 452 0,'5'-2'246'0,"6"-7"-34"16,2 1-8-16,-7 1-15 0,-1 3-8 16,-1-1 3-16,-1 1-4 0,1 0 6 0,-2 0-34 15,0 0-12-15,0 0-1 0,0 1 8 16,-2-1-4-16,1 1-25 0,-1 3 8 0,0 0 4 15,0 0 3-15,0 0-30 0,-11-12-32 0,7 10 5 16,1 1 14-16,-1-1-4 0,-2 2-19 16,1 0-4-16,-2 2-6 0,2-1 16 15,-2 1-6-15,-8 3-8 0,1 4-15 0,1-4 23 16,-1 2 3-16,-1-2-15 0,4 4-9 16,3-2-18-16,2-3 24 0,-3 3-10 0,2 2-3 15,1-1 20-15,1 1-21 0,0-2 2 0,0-1-6 16,-1 6 8-16,0 0 9 0,-1 0-4 0,1 0-7 15,1 0 3-15,-1 0-9 0,1 0 10 16,2-4 1-16,-1 1-15 0,1-1-4 16,1-1 4-16,0-2 7 0,0 0-4 0,0 2-12 15,-1-3 3-15,2 2-7 0,0-1 3 0,1 1 3 16,0-1-2-16,0 2 5 0,0 1-15 0,0-8-4 16,0 5 14-16,0 2-10 0,0 3-1 15,20 12 16-15,-15-11-11 0,4-3-4 0,0 2 4 16,1-6-3-16,2 5 1 0,-2-6-5 15,2 0 10-15,-2-1-10 0,0-2-1 0,11 2-3 16,-6-2-2-16,-6 0 7 0,5 0-2 0,20-12-4 16,-16 6-2-16,2-2-6 0,0 2 1 0,-1-2-2 15,0-2 3-15,-1-2 0 0,-2 3-10 16,0-2 12-16,-3-1 1 0,-1 3-6 0,-1-1 6 16,-3 0-1-16,0 1 1 0,-2-3-5 0,1 2 1 15,-5 2 0-15,2 0 10 0,-4 1-4 16,0 1-1-16,0-1-3 0,0 7 1 15,0-12-2-15,-12-12 6 0,7 14-8 0,0 2 2 16,-3-3 0-16,-1 2 2 0,2 0-2 0,0 4 9 16,2-1-11-16,-3 1 5 0,-3-2-9 0,-4 1 1 15,2 1 6-15,0 1 5 0,2 1-2 16,2 2-9-16,-3 0 2 0,3 1 9 0,-1 0-9 16,0 0-23-16,-3 0-10 0,-1 0-8 0,3 0 3 15,0 0-67-15,-1 0-23 0,-5 9-21 16,10-6-36-16,2-1-21 0,-1 1-46 15,3-1 23-15,-1 1-231 0,1 1-15 0,0-1 49 16,2-1 23-16,1 2 41 0,2 0-5 0,0-2 26 16,1 1 14-16,2-1 31 0</inkml:trace>
  <inkml:trace contextRef="#ctx0" brushRef="#br0" timeOffset="-152852.64">14710 13677 353 0,'1'-4'317'0,"-1"3"-36"0,2-2-29 0,0 0-27 16,0 2-22-16,-2-1-7 0,0 3 11 0,-2 1 2 15,0 2 12-15,-1 1-29 0,-6 9-21 0,0 4 44 16,-2 4-8-16,2 1-18 0,-3 1 4 16,2 1-15-16,0-1-12 0,-1 0-24 0,0 0-6 15,-1-1-13-15,4-5-11 0,3 1-19 16,-4-2-26-16,4-3-15 0,1 0-38 0,-1-5-19 15,2 0 1-15,2-1-85 0,1-3-59 16,-2-1-35-16,2-1 16 0,0-3-207 0,5 0-128 16,-1 0 42-16,0 0 35 0,0-2 17 0,4 1 73 15,9-3 1-15,0-1 7 0,0 2 32 0,3 3-40 16</inkml:trace>
  <inkml:trace contextRef="#ctx0" brushRef="#br0" timeOffset="-152369.86">15167 13783 274 0,'2'-4'394'0,"0"1"-86"0,-2 0-34 15,0 1-29-15,0 1-3 0,0 0-15 16,-2 1 2-16,-1 1-34 0,1 1 9 0,-3 0-16 15,-2 9-22-15,-6 0 24 0,-1 1-13 16,1 2-11-16,-1 1 0 0,1 0 9 0,-1 1-18 16,3 2-20-16,0-2-6 0,0 1-12 0,4-1-13 15,1-1-7-15,4-2-11 0,1-3-3 16,1-10-6-16,0 9-11 0,0-1-12 0,0-1 0 0,11 5-6 16,5-3 2-16,-3-2-10 0,6-2-11 15,0-3-2-15,0 0 0 0,-8-2-11 0,23-11-12 16,-14 4-10-16,3-1-5 0,-1-4-3 15,0 0-12-15,-3-5 5 0,-1 1-15 0,1-2 16 16,-3 1 6-16,-2-2 3 0,-3 2 7 0,-4 1-22 16,-3 1 10-16,-2 3 6 0,-2 12 4 15,0-10-3-15,-13-10 10 0,2 9-16 0,-2 3-2 16,-3-1 9-16,-2 4-14 0,-5 3 12 0,5-3 8 16,-2 2-10-16,-2 3 0 0,1-2 3 0,10 2 13 15,-3 0-42-15,-3 0-4 0,-2 0 3 16,-14 14-42-16,22-11-40 0,1-1-20 0,2 3-26 15,3-3-26-15,-3 1-52 0,5-3 23 16,1 2-262-16,0 1 28 0,2-2 34 0,2 1 27 16,2 0 25-16,1 0 34 0,10 3 40 0,5-1-6 15,5-2 7-15</inkml:trace>
  <inkml:trace contextRef="#ctx0" brushRef="#br0" timeOffset="-151998.87">15701 13829 592 0,'11'-2'375'16,"-6"2"-8"-16,-3-1-43 0,0 1-19 0,-2 1-40 16,-2 0 12-16,0 1-35 0,-3 2 1 15,-6 6-17-15,-2 0-27 0,-1 2-27 0,0 4 6 16,0 0-24-16,1 4-9 0,3-4-12 0,0 3-4 16,-1-2-23-16,7 0-2 0,1 0-13 15,3-5-6-15,0-12-7 0,0 10-5 0,13 14 2 16,-4-15-14-16,5-1-2 0,2-2-8 0,2-2-9 15,3-2 1-15,-11-2 3 0,7 0-14 16,2 0-6-16,24-15 1 0,-23 6-2 0,3 0-14 16,-3-4 14-16,-2-2-4 0,0-2-9 15,-3-3 4-15,-1 1 2 0,-1-2-6 0,-3-1 14 16,-6 0-10-16,-2 5-3 0,-2 8 2 0,-12-13-6 16,0 9 5-16,-1 0 0 0,-6 4-10 15,1 2-10-15,-2 2-15 0,-2 3-25 0,-3 0-42 16,14 2 8-16,-8 0-113 0,-3 0-40 0,-23 14-78 15,20-9 30-15,6 3-246 0,-2 1 33 16,3-1 41-16,3 1 20 0,0 2 36 0,0-2 30 16,1 0 30-16,1 3 28 0,-3-2 19 15,-1-1 28-15</inkml:trace>
  <inkml:trace contextRef="#ctx0" brushRef="#br0" timeOffset="-149614.97">4503 14604 436 0,'0'0'348'0,"15"0"-30"0,-15 0-36 15,0 0 7-15,0 0-29 0,7 8-14 16,-15 16-4-16,-3-1-27 0,-1 5-11 0,0 3-32 16,-3 2 0-16,1 7 0 0,-4-5-52 15,2 6 13-15,-2-3-21 0,4-2-2 0,-3-2-21 16,4-4-25-16,-3 1-6 0,6-8-49 15,1 1-16-15,0 2-59 0,3-2-14 0,-1-9-31 16,3-5-56-16,1-3 16 0,0-7-229 0,3 0-44 16,2-6 32-16,-1 2 26 0,8-10 2 0,2-2 39 15,0-1 5-15,3 0 11 0</inkml:trace>
  <inkml:trace contextRef="#ctx0" brushRef="#br0" timeOffset="-149157.74">4851 14636 789 0,'2'-3'287'0,"0"0"-23"0,0 1-19 0,-1 1-23 16,0 0-16-16,0 1-7 0,-2 2-11 15,-1 0 10-15,0 4-15 0,0-2-33 0,-5 10-16 16,-3 4 50-16,0 3-19 0,-2 2-11 15,0 0 2-15,1 0-10 0,-4 2 10 0,1 0-16 16,-1 6-21-16,1-2-2 0,0 6-5 0,0-5-8 16,2 0-22-16,0-2-3 0,2 2-10 0,2-5 1 15,0 1-15-15,4-2-13 0,3-3-3 16,1-8 11-16,0-13-18 0,0 9 5 0,11 6-16 16,-5-15 10-16,1 3-11 0,0-3 3 0,1-2-14 15,4 2-6-15,3 0-2 0,16-18-12 16,-16 10-10-16,-2-5-15 0,0 1 10 0,-1-2-31 15,0 0 20-15,-3-1-1 0,-1 0 4 16,-2 2-24-16,-1 1 6 0,2 0 23 0,-7 3 20 16,0 4-10-16,0 5-3 0,0 0 18 15,-11-11-14-15,7 11 11 0,-2-1 9 0,0 2 0 16,-2-1 1-16,-8 5-1 0,-1 0-71 0,0 1-21 16,2-2-9-16,2 0-51 0,4-2-19 0,1-1-35 15,4 0 19-15,4-1-215 0,0 0-83 16,0 0 35-16,0 0 30 0,-6-8 53 0,10 4 3 15,10-3 24-15,4 0 13 0,5-1-5 16</inkml:trace>
  <inkml:trace contextRef="#ctx0" brushRef="#br0" timeOffset="-148925.11">5476 14817 217 0,'7'-5'535'0,"-3"2"-118"15,-1 3-17-15,-2 2-35 0,0 2-32 16,-2 0-15-16,-3 14-21 0,1-1-24 0,-5 4-41 16,0 1-11-16,-1-1-23 0,1 1-21 15,-1-1-30-15,2 0-14 0,0-3-39 0,0-3-53 16,1 1-4-16,1-3-96 0,0-6-27 0,2-1-62 16,0-5-90-16,3-1 22 0,0 0-272 0,0 0 33 15,-8-12 33-15,9 6 33 0,-2 0 23 16,1 0 19-16,-1 0 31 0,0 0 13 0</inkml:trace>
  <inkml:trace contextRef="#ctx0" brushRef="#br0" timeOffset="-148687.98">5242 14950 912 0,'-2'0'300'16,"0"0"-24"-16,2 0-31 0,1-2-18 0,1 1 9 15,2 1-34-15,1-2-5 0,1 2-28 0,0 0-11 16,3-1-11-16,1 1-45 0,5 0-9 16,4 0 13-16,2 0-14 0,-1 0-32 15,2 0-42-15,0 0-28 0,-1 0-35 0,-1 0-34 16,-1 0-59-16,2 0 12 0,-3 0-183 0,1 0 23 16,-2 0 24-16,15-8 21 0,-19 8 19 15,3-3-136-15,0 2 29 0,-5-2-10 0,0 2 55 16</inkml:trace>
  <inkml:trace contextRef="#ctx0" brushRef="#br0" timeOffset="-148112.4">5704 14745 481 0,'-5'-20'283'0,"1"0"-17"0,-4 2-28 16,0 2-3-16,1 0-37 0,-5 4 3 0,2 2-6 15,-2 0-19-15,-1 3-25 0,-1 2-6 0,1 2-4 16,2 2 3-16,1-2-2 0,10 3-25 0,-16 0-18 16,0 0-13-16,-16 16 5 0,11-6-17 15,0 1 16-15,3 0-9 0,-3 2 3 0,0 4-14 16,3-3-1-16,-2 2-7 0,1 1 8 16,1 3 8-16,-1-1-22 0,2 2 13 0,-3 1-8 15,3 0-15-15,1 3 3 0,-2-2-1 0,3 0-7 16,0 2-4-16,3 0-5 0,-1-3-7 15,4 5 4-15,0-3-11 0,4 0 16 16,2 0-6-16,1-4 8 0,2-9-25 0,0 5 9 16,0 3-2-16,17 17 3 0,-9-17-10 0,3-4 9 15,3-2-5-15,1-3-17 0,2-1-3 16,2-2 13-16,6-4-11 0,1-2-11 0,-12-1 17 16,9 0-32-16,28-13 13 0,-21 9 1 0,0-5-29 15,1-3 6-15,0 0 3 0,-1-2 13 16,1-1 10-16,-2-3-4 0,0 2 2 0,-2-4 2 15,-1 0 6-15,-2-1-20 0,0 0 5 0,-3-1 2 16,0-1 2-16,-2 2-18 0,-4 2 23 16,1-2-16-16,-3 1 21 0,-7-6-3 0,2 3 2 15,-6 3-3-15,0-1-1 0,0 3 6 16,-2 8-18-16,0-5 12 0,-14-17 12 0,4 15 1 16,-3 0-6-16,-3 1 2 0,1 1-19 0,-1 2 15 15,-2-1-11-15,0 4 22 0,-1 2 6 0,3 0-34 16,-2 1-2-16,1 2-35 0,3 3-2 15,3 0-15-15,11 2-30 0,-11 0-14 0,2 0-15 16,-2 0-22-16,-12 11 14 0,14-6-148 0,-3 2-161 16,4 1 47-16,1-2 32 0,4 0 13 15,1 0 43-15,-2 2 16 0,4-8 7 0</inkml:trace>
  <inkml:trace contextRef="#ctx0" brushRef="#br0" timeOffset="-147597.99">6296 14841 461 0,'2'-2'362'15,"0"-1"-26"-15,0 3-52 0,-2 0-3 0,-2 1-16 16,-2 3-17-16,1-2-28 0,-5 10-27 0,-3-1-21 16,1 2 4-16,-1-1-13 0,3 1-22 15,2-1-15-15,-1-2-13 0,4 0-11 0,1-2-24 16,1-1-12-16,1-7-7 0,0 7 11 0,11 12-9 15,2-8 6-15,-1 0 4 0,2-2-28 0,0 3-6 16,2-5-2-16,0 6-5 0,1-5-2 16,-2 2 3-16,1 1-12 0,0-2 7 0,5 2-3 15,-7-2-2-15,0 0 23 0,-2 0-3 0,-1 0-9 16,-4-4 5-16,4 3 17 0,-7 1-1 16,-1-2 5-16,-2 2 16 0,-1-9 3 0,0 7-12 15,0 1-2-15,-19 12-6 0,8-11-4 16,-6 0-4-16,-4 0-11 0,1 0-10 0,-5 1-10 0,1-4-50 15,-2-4-36-15,2-1 7 0,12-1-119 16,-6 0-76-16,1 0 24 0,-18-12-241 16,19 3-47-16,4-4 55 0,1-1 17 0,6-1 55 15,1-3-2-15,4 11 48 0,0-7 29 0,0-3 7 16,0-2 34-16</inkml:trace>
  <inkml:trace contextRef="#ctx0" brushRef="#br0" timeOffset="-147408.44">6332 14912 331 0,'4'-3'428'0,"1"1"-57"16,9-4-15-16,1 0-44 0,-1 1 19 15,4-1-37-15,3 3-34 0,0-2-18 0,4 2-39 16,0 2-22-16,4-3-13 0,0 1-24 0,1-1-7 16,1 1-17-16,-3 2-107 0,4-2-52 0,-4-1-58 15,-6 2-55-15,4 1 13 0,-5-2-266 0,-2 2-38 16,-4 1 31-16,-2 0 29 0,-4 0 37 15,-9 0 25-15,8 0 24 0,-8 0 24 16</inkml:trace>
  <inkml:trace contextRef="#ctx0" brushRef="#br0" timeOffset="-147038.97">6896 14854 864 0,'1'-1'437'0,"0"-1"-48"0,1 1-44 0,-1 2-38 16,0 0 2-16,-1 1-20 0,0 3-8 15,-1 2-17-15,-1 11-13 0,2-8-3 0,-14 24-24 16,4-9-28-16,0 1-14 0,0 2-11 16,-1-6-13-16,0 0-23 0,1-1-14 0,-2 0 9 15,-2-1-26-15,-1-1 6 0,1-2-13 16,-2-5-9-16,4 0-24 0,-2-5-1 0,3-3 3 16,2 0-4-16,9-4-18 0,-8 0-32 0,0 0-12 15,-2-12-11-15,8 6-3 0,2 0-2 0,-1 0-6 16,5-8 0-16,-4 14-8 0,8-19 0 0,-3 13 18 15,0 0-4-15,1 2 1 0,0 1-6 16,1 1 6-16,0 0 6 0,11 0-3 16,-9 2-5-16,3 0 4 0,3 0 0 0,18 12-12 15,-16-9-33-15,-2 2 3 0,0-2-37 16,1 0 8-16,3 3-68 0,-4-6-29 0,-7 0-29 16,5 0-25-16,2 0-13 0,19-10 24 0,-15 4-81 15,-1-1-31-15,-5-2-46 0,-2 1-47 0,-4 2 0 16,-3-4 43-16,-2 3 25 0,-1-1 34 15,-1 1 29-15,0 7 73 0</inkml:trace>
  <inkml:trace contextRef="#ctx0" brushRef="#br0" timeOffset="-146844.95">7037 15012 912 0,'-5'-7'235'16,"1"1"3"-16,-2 0 40 0,3 1-11 0,1 1-32 15,-1 2 53-15,2-1-46 0,-2 1 3 16,1 1 19-16,-1 4-7 0,-1 0-12 0,1 1-7 16,-7 10-16-16,4 3-17 0,0 3 4 0,-2 2-8 15,-2 5-21-15,1-6-30 0,1 4-12 16,-2-2-22-16,4 2-9 0,-2-3-28 0,2-1-16 15,-3-3-48-15,3-5-52 0,0 0-52 16,1-1 7-16,3-5-152 0,-2-2-77 0,2 0 28 16,-1-1-264-16,0-1 43 0,2-1 37 15,0 1 35-15,1 0 31 0,0-3 29 16,0 0 32-16,0 0-1 0,13 8 34 0,12 0 35 16</inkml:trace>
  <inkml:trace contextRef="#ctx0" brushRef="#br0" timeOffset="-146353.14">8451 15199 1002 0,'0'-2'382'16,"1"2"0"-16,3-1-23 0,1 1-25 16,1 0-15-16,13 1-27 0,-8-1-22 0,6 0-23 15,6 0-37-15,31 10-19 0,-21-9-17 0,1 1-20 16,-3 1-11-16,4 0-21 0,-3 0-15 15,2-2-50-15,-3 1-54 0,-6 1 1 0,-2 0-130 16,-7-2-59-16,-6 0-59 0,-2-1 22 0,-4 3-245 16,-1 0-17-16,-3-1 34 0,-4 2 31 15,-1-1 44-15,-8 7 23 0,-7-3 26 0,-4 2 30 16,-1 2-33-16</inkml:trace>
  <inkml:trace contextRef="#ctx0" brushRef="#br0" timeOffset="-146160.58">8522 15366 291 0,'-10'3'502'0,"4"-1"-39"0,0 0-65 0,3 0-27 16,0 0-34-16,2 0-25 0,1-1-19 0,2-1-18 16,1 0-25-16,3 3-31 0,15-3-17 15,0 3-28-15,4 0-14 0,2-2-16 0,2 0-12 16,-1 0-32-16,2 0-41 0,-14-1-37 16,7 0-3-16,5 0-140 0,-1 0-71 0,-1 0-66 15,24-11 24-15,-25 6-278 0,-2 3 39 0,0-2 33 16,1 2 40-16,2-1 36 0,4 0 7 0,-3 0 51 15,3 1 8-15,-13 2 16 0</inkml:trace>
  <inkml:trace contextRef="#ctx0" brushRef="#br0" timeOffset="-142939.95">9610 15164 448 0,'0'0'206'0,"13"0"-8"16,-13 0-15-16,0 0-7 0,0-13-16 0,0 13 2 16,0 0-6-16,24-22 9 0,-23 19-22 0,-1 1 10 15,0-1-12-15,1-1-20 0,-1 2-6 0,-1-2 4 16,-1 0-18-16,0 2 19 0,-1-2-22 15,-1 3 5-15,0-2 1 0,1 1-26 16,-4 0-12-16,1 0 21 0,1 1-23 0,-2 1 1 16,0-1 23-16,7 1-34 0,-11 0 27 0,-3 0-10 15,2 0-7-15,-10 11-7 0,7-6-18 0,-1 2-1 16,-1-2-18-16,2 5-1 0,2 1 24 16,0 0-4-16,2-1-5 0,2 3 20 15,-2-1-12-15,1 4 11 0,4-1-10 0,-3 2-4 16,1-2 1-16,2 0-7 0,2 0 7 0,1-1-27 15,1-4 28-15,2 0-2 0,0-1-2 16,0-9-12-16,0 13 6 0,11 13 5 0,-5-17-7 16,6 3 6-16,-7-6-17 0,2-1 27 15,9 2-15-15,-2-3 5 0,-1-1-6 0,-3-3-3 16,4 0-12-16,4 0 3 0,1 0 0 0,24-12 5 16,-21 5-7-16,-1-2-6 0,1 0-4 0,0-1 3 15,-2-1-4-15,-1 0 8 0,0 0 3 16,-3-2-7-16,-2 2 3 0,-1-3 3 15,0 0-8-15,0-1 4 0,-4 0-8 16,0 1 9-16,-2 0-11 0,-3 1 4 0,2 1-3 16,-4 1 8-16,-2 2-13 0,0 9 6 0,0-8 12 15,0 1-6-15,0 1-11 0,-10-5 14 0,1 2-9 16,0 4 15-16,-3-3-17 0,0-1 17 16,-1 0-13-16,-1 3 3 0,-2 0-8 15,1 0 14-15,-1 1-9 0,1 0-8 0,-3 1 11 16,1 1-6-16,2 3 5 0,2 0-15 0,3 0 14 15,-4 0-1-15,-3 0-9 0,0 0 7 0,-19 13-24 16,19-7 13-16,-2-2-33 0,5 3 4 16,1-3-44-16,3 0-45 0,4 0-26 0,-1-1-31 15,2 1-20-15,2-1-18 0,2-2 20 16,1-1-125-16,0 0-155 0,4 0 33 0,1-3 33 16,8-2 5-16,1-3 36 0,7-3 31 0,2-1 11 15,0-2 19-15</inkml:trace>
  <inkml:trace contextRef="#ctx0" brushRef="#br0" timeOffset="-141566.31">10013 14975 553 0,'13'0'223'0,"-13"-13"-27"0,0 13-13 0,0 0 9 16,14 0-28-16,1-26 9 0,-13 24-20 15,0 1-10-15,-2-2-3 0,1 1-23 0,0 0-17 16,0 1-4-16,-1 2 6 0,0 1 16 0,-2 2 38 16,2 1-6-16,-4 13-16 0,-1 3-14 15,-3 4-13-15,-1 2 56 0,-2-1-2 0,2 0-27 16,-1 6 4-16,-1 1-6 0,0-1-13 0,0 2-16 16,1-1-5-16,1-3-12 0,1-1 2 15,-1-3-14-15,1-1-16 0,3 4-6 0,-1-8-4 16,-1-2-1-16,4-1 1 0,0-4-17 15,1-3 6-15,0-4-4 0,1 0-17 16,0-3 17-16,1 0-28 0,-1-1-51 0,1-3 5 16,0 0-40-16,0 0-28 0,5 2-18 0,-2-3-15 15,-1 0-8-15,1 0-27 0,1-2-13 16,-1-1-32-16,2 1 19 0,6-7-143 0,-3 5-93 16,6-2 9-16,-8 2 33 0,1-3 50 0,-1 4-12 15,-1 0 39-15,-1 0 2 0</inkml:trace>
  <inkml:trace contextRef="#ctx0" brushRef="#br0" timeOffset="-140515.01">10651 15097 499 0,'2'-4'211'0,"-1"1"-16"0,0 1-6 0,0-3-5 16,-1 2 1-16,1 1 2 0,-2-2-8 0,1-1-24 16,-1 2-8-16,0-2-12 0,1 2-3 15,-1-1-19-15,-1 0-2 0,2 4-2 16,-5-9-1-16,1 5-13 0,-1 0-3 0,2 1 10 15,-2 0-20-15,-1 1-14 0,1-1-7 0,-1 1 4 16,-1 1 5-16,0 0-33 0,-9-2 26 0,2 1-30 16,14 2 12-16,-11 0-14 0,0 0 18 0,-1 0-7 15,-14 15-6-15,12-6 6 0,0-2 12 16,1 3-26-16,-1 2 5 0,2-4-24 0,1 6 20 16,-4-1 3-16,3 2-2 0,1 1 7 15,1-2-8-15,-2 3 4 0,4 0-5 0,-1 2 6 16,1-2 8-16,0-1-4 0,-1 0-4 15,3 1-14-15,0-2 18 0,1 1-6 0,-1-1 2 16,4-3-7-16,0-3-14 0,1 0 25 16,-1-1-22-16,2 0 7 0,0-2-2 0,0 0-11 15,0-6 6-15,0 6 3 0,0 5-11 16,15 8-6-16,-7-9 20 0,3-1-7 0,1-1 0 16,2-3-1-16,3-1-5 0,-3-4-10 15,-4 0 18-15,4 0-9 0,4 0 4 0,0 0-18 16,20-14 7-16,-20 11 4 0,0-3 1 0,-3 0 0 15,2-1 2-15,-2 0 4 0,0-1-28 0,-2-2 34 16,1 2-27-16,-1-2 19 0,-1-1-20 16,0 1 2-16,-1-4 8 0,3 2-4 0,-3-3 12 15,-3 1 3-15,2 0-7 0,-3-1-12 16,-1-3 20-16,-2 1-16 0,2 0 1 0,0 0 3 16,-4 4 10-16,2-4 2 0,-2 2-6 0,-1-1-19 15,-1 16 18-15,0-10 18 0,0 1-19 16,0 1 3-16,0 1 12 0,0 0-3 0,-13-13-9 15,6 8 0-15,-1 1-6 0,3 4-7 0,-10-2 8 16,5 4 2-16,-4 0 5 0,2 1-18 0,0 2 15 16,0 2-6-16,3 0 9 0,-3 0-29 0,-4 0 15 15,0 0 2-15,-19 11 3 0,18-5 2 16,0-1-20-16,1 2 3 0,3 2-23 0,4-4 4 16,0 0-27-16,1-1-19 0,2 2-22 15,0-3-29-15,2 0-16 0,1 0-18 0,1 1-23 16,1 0-12-16,1-4 18 0,0 0-146 15,0 0-122-15,0 5 32 0,14 4 29 0,1-2 26 16,-4-2 23-16,7-1 24 0,0 2 13 16,1-2 1-16</inkml:trace>
  <inkml:trace contextRef="#ctx0" brushRef="#br0" timeOffset="-139720.4">11042 15129 363 0,'2'-2'236'15,"2"0"-31"-15,0 1-6 0,0-1-20 16,-1 1-16-16,0 0 17 0,-1-1-14 0,2 1-18 16,-2-1 8-16,0 2-6 0,0 0-13 15,1 0 18-15,-4 0-10 0,3-3-16 16,-2 3-5-16,0-1 8 0,0-1-30 0,0 1 19 15,-2 1-20-15,0-1-6 0,0 0-10 0,-3 2 7 16,0-1-9-16,2 0 11 0,-2 1-10 0,1 0 7 16,-2 1-4-16,1 0 1 0,-9 5-30 0,-1-1 21 15,1 4-6-15,-2 0-5 0,3 2 14 16,2 2-20-16,-3-3 16 0,3 4-21 0,-3 0 14 16,1 2-16-16,2 0 18 0,0 2-14 15,3-1 0-15,1 1-7 0,-1-4-7 0,2 4 2 16,1-1-3-16,1 0-11 0,3-1 0 0,-1 0-4 15,2-3-4-15,0-14 2 0,0 11 1 0,0-2-10 16,12 13 6-16,-6-12-4 0,4-1-2 16,-3-3 9-16,4-2-9 0,5 1-6 15,-5-5 7-15,1 0 1 0,6 0-4 0,1 0-6 16,2 0-1-16,20-14-3 0,-19 7 7 0,0-3-5 16,-2 1-2-16,2-3 4 0,-2-1 1 0,-1-4-3 15,-1 2 0-15,2 1-10 0,-4-4 2 16,-2-1 2-16,-2-1 7 0,-1-1-9 0,0 4 6 15,-3-5 10-15,-1 3-2 0,-2-1-3 16,-2 5 9-16,-2-3-1 0,-1 11 1 0,0-6 0 16,0 1-3-16,-17-15-7 0,7 16-3 0,0 1 1 15,-3 5 3-15,-2-3 7 0,-1 1-5 0,1 1-2 16,-1 1-12-16,-1 2 12 0,-2 0-4 16,1 1-11-16,10 2 10 0,-6 0 1 0,0 0-12 15,-2 0 5-15,-16 14-4 0,18-9-17 0,-1 2-1 16,1 1-19-16,3-3-15 0,-2 2-22 15,6-2-9-15,0 0 8 0,-1-1-59 0,2 2-34 16,4-2-11-16,-2-1-29 0,0 1-31 0,1-2-38 16,0 2 27-16,0 0-159 0,1-1 33 15,2 1-95-15,0-1 32 0,-2-1 70 0,2-2-3 16,0 0 54-16,0 0 9 0,0 0 16 16</inkml:trace>
  <inkml:trace contextRef="#ctx0" brushRef="#br0" timeOffset="-137212.18">12317 15121 561 0,'0'0'234'0,"0"0"-14"16,0 0-31-16,0 0-6 0,13 0-10 0,-13 0-15 15,0 0-15-15,0-13-13 0,0 13-6 16,0 0 5-16,0 0-7 0,0 0 22 0,0 0-10 16,0-13-18-16,15-2-14 0,-14 13 12 15,-2 0 0-15,0 1-34 0,-1 0 19 0,-2 0-22 16,2-1 20-16,-3 1-45 0,0 1 18 0,1 0-13 16,-1 3-2-16,-10 3 12 0,0 1-30 15,-2 1 26-15,2 5-8 0,-3-2-4 0,0 5 7 16,0-2 14-16,0 4-6 0,1 2 17 0,3-2-22 15,0 1-1-15,0 0 6 0,3 1-8 16,-1 3-6-16,3 0 3 0,1-4-13 0,3-2 0 16,2-4-12-16,3-13 15 0,0 11-15 15,0-2-5-15,11 14 14 0,0-14 0 0,1-2-8 16,2-1 2-16,3-3-6 0,1-2-9 16,-11-1-3-16,6 0 5 0,4 0-2 0,20-10 6 15,-17 6-12-15,-2-3-7 0,-1-4 10 0,0 1-6 16,1 1 9-16,0-1-3 0,-2-4-12 15,0 3-9-15,-3-3 18 0,2 1 8 0,-3-1-20 16,0-3 3-16,-3 1 3 0,-1 0 4 0,0 2-11 16,-5 3 13-16,0-1-12 0,-2 3 6 15,1-1-12-15,-2 3 10 0,0 7-14 0,0-7 19 16,-11-11-17-16,4 9 11 0,-2-1 8 0,-1 3-18 16,0 4 4-16,-6-4 6 0,0 3-5 15,-1 2-13-15,-1 1 11 0,-2-1 8 0,10 2-10 16,-6 0 6-16,-22 12-13 0,16-7 0 0,2 2-19 15,1 3-21-15,-1-3-2 0,5 0 5 16,0 3-72-16,4-1-26 0,5-3-5 0,-3-2-29 16,8 1-23-16,1-5-31 0,0 0 22 0,0 0-189 15,13 10-46-15,7-8 33 0,3-1-2 16,-4 2 26-16,4-3 34 0,1 0 25 16,-9 0-1-16,6 0 9 0</inkml:trace>
  <inkml:trace contextRef="#ctx0" brushRef="#br0" timeOffset="-135164.58">12715 15165 331 0,'0'0'255'0,"0"0"-25"15,0 0-6-15,15 0-42 0,6-27-21 0,-17 25-10 16,-1-1 1-16,2-1 7 0,-1 1-22 0,-1 1-10 15,0-3-10-15,-1 2 15 0,1-1-14 16,-2 1-15-16,1-1-4 0,-2 0-7 0,0 4-7 16,0 0 7-16,0 0-12 0,0 0 4 0,-14-12-4 15,8 11-3-15,0 3-7 0,-6 5 17 16,-5 1-12-16,0-1-21 0,-2 6 21 0,7 3-1 16,-7 1-9-16,2 0 24 0,2 2-11 0,3 2-3 15,-3-2-6-15,3 4-8 0,1-1-3 16,4-3 7-16,4 3-23 0,0-1 3 0,2-1-5 15,1-12-26-15,0 5 2 0,0-2 21 16,14 9-23-16,-4-9 20 0,0-6-9 0,0-2 5 16,2-2-6-16,-3-1 7 0,4 0-35 0,23-14 29 15,-16 7-12-15,0-5-21 0,-1 0 22 0,-1-3 12 16,-1-1-25-16,-2-1 9 0,1-3 10 16,-3-2-18-16,0-1 12 0,-2 0-1 0,0-1-14 15,-3 3-5-15,-2-2 17 0,-1 3-2 16,-3 1-15-16,-2 10 0 0,0-1 18 0,0-1-7 15,-11-17-3-15,4 18 0 0,-3 1-9 16,-2 0 15-16,-1 1-7 0,3 6 0 0,0-2-19 16,-2 2 36-16,12 2-3 0,-10 0 1 0,-5 0-33 15,1 0 2-15,-17 16-43 0,17-9-23 16,1 0-3-16,0 0-21 0,1-1-1 0,4-2-22 16,1 1-11-16,-5 5-8 0,6-3-21 0,2-2-25 15,2 4 17-15,1-5-178 0,1-4-102 16,0 0 33-16,0 8 28 0,0-2 23 0,15 11 35 15,-8-8 20-15,4 1 3 0</inkml:trace>
  <inkml:trace contextRef="#ctx0" brushRef="#br0" timeOffset="-134532.9">13336 15086 430 0,'1'-3'277'0,"2"-2"-22"0,-1 1-13 15,1-1-36-15,-1 2 0 0,0-2 13 0,0 2-33 16,0 0-12-16,2-1-8 0,-3 1-5 15,0 1 5-15,0-1-19 0,0 0-24 16,2 0 9-16,-2 2-15 0,2-1-14 0,-3 0-8 16,0-1 5-16,2 1-27 0,-2 2-4 0,0-1 0 15,1 0-36-15,-2 3 2 0,1-2 32 16,0 5-15-16,-2 0-4 0,-3 12 31 0,0 2 2 16,-4 5 11-16,-2-2 1 0,1 3-7 0,-1-1-12 15,-1 1 2-15,-1-2-1 0,0 4-5 0,1-3-12 16,1 3 3-16,1-5-13 0,0 3-5 15,2-6-4-15,-1 1 4 0,3-2-5 0,0-4 2 16,3-4-20-16,1-2 0 0,-2-3-3 16,1 1 10-16,1-2-13 0,1 0 3 0,0-1-21 15,-1-1-3-15,1-1-34 0,1-1-13 0,4 0 4 16,-2-1-75-16,0 0 1 0,0-2-33 16,2 0 0-16,-3 0 3 0,2 0-32 0,-2 2-9 15,0-1-29-15,2 1 21 0,-1-2-114 0,0 2-89 16,0 0-4-16,2-2 43 0,-2 3 11 15,-1-3 25-15,2 3 20 0,-1-1-3 0,0-1 2 16</inkml:trace>
  <inkml:trace contextRef="#ctx0" brushRef="#br0" timeOffset="-133376.75">13667 15194 483 0,'14'-12'229'0,"-14"12"-20"0,0 0-21 0,0 0-11 16,0-14-6-16,20-4 4 0,-18 15-26 0,0 0-13 15,-2 0 3-15,3-1-16 0,-3 2 19 16,1-1-14-16,0 0-2 0,-2 0-19 0,1 2 0 16,-4 1-25-16,4 0-3 0,0 0-7 0,0 0 12 15,-8-7-9-15,5 7 18 0,-2 1-20 16,0 0-9-16,-9 5 28 0,1 1-10 0,2 1-10 15,-3 3-15-15,5-1-6 0,-4 3 49 16,3 0-21-16,-1 3 1 0,-1-1 0 0,1 3-4 16,1 2 3-16,1 2 0 0,2 1-5 0,1-2-10 15,2 0-10-15,0 0 8 0,0-3-1 0,4 1-20 16,0-12 5-16,0 7-5 0,0-3 2 16,15 12-10-16,-7-13 9 0,6-2-9 0,-1-1 4 15,-2-5 2-15,6 1-18 0,-8-3 2 16,7 0 6-16,21-12-7 0,-14 2 0 0,1-1 7 15,-4-3-11-15,2-2-13 0,0 1 9 0,-3-1 3 16,2-4-11-16,-1-2 7 0,-1 1-1 16,-2-1-8-16,-4-2-1 0,0 3-3 0,-3-2-1 15,-3 2 12-15,-5 2-1 0,-2 11-12 16,0 0 10-16,-13-12-4 0,-1 9 2 0,-2 4-3 0,-4-1-4 16,-3 4-7-16,0 3-14 0,10 1-16 15,-5 0-25-15,-4 0 9 0,-2 0-47 0,-21 13-32 16,24-8-34-16,-1 2-15 0,4-2-40 15,1 1-35-15,5 0 21 0,1-1-227 0,3 1 36 16,4-1 31-16,0 0 30 0,2-1 24 0,0 0 24 16,1-1 22-16,1-3-9 0,0 0-6 0</inkml:trace>
  <inkml:trace contextRef="#ctx0" brushRef="#br0" timeOffset="-128623.03">9388 15761 454 0,'0'0'178'16,"0"0"-43"-16,0 0-32 0,-14 0 8 0,14 0 10 16,0 0-12-16,-29-15 8 0,15 27 1 0,1 3 9 15,-2-1-16-15,3 6-3 0,0 1 2 16,2-1-20-16,-1 2-8 0,4-1-5 0,4-1-1 16,0-1-4-16,0-2-3 0,3-8-4 15,0 3 9-15,19 13-19 0,-8-14 6 0,2-3-6 16,2-4-4-16,2 1 2 0,2-1-15 15,-5-2 0-15,7 0-6 0,4-1 4 0,-2 0-10 16,-9-1-6-16,6 0 12 0,3 0-13 0,27-11-2 16,-23 8-1-16,-1 1-5 0,0 0 8 15,-1 1-8-15,1-1-5 0,-15 2 6 0,5 0 2 16,20 10-5-16,-19-6 4 0,-4 2-11 0,2 2-8 16,-9 2 8-16,-1-2-3 0,-1-1 14 0,-2 0-5 15,-2 1 0-15,0-8 0 0,0 8 9 16,0-2-8-16,0 1-1 0,-13 14 13 0,9-10-13 15,0-2-5-15,-1-1 15 0,2-3-8 0,1 0 23 16,-1 0-11-16,1-2 12 0,0 1-9 16,-1-2 2-16,1 1-7 0,-1-1 3 0,0 0-1 15,2-2-6-15,-4 2 6 0,3-2 16 16,-1 1-17-16,3-1-15 0,0 0 28 0,0 0-14 16,0 0-7-16,0 0 1 0,0 0 4 0,-6-8-2 15,7 6-10-15,1-1-4 0,1 0-2 0,1-1 22 16,9-3-20-16,-1-1 16 0,3-1-16 0,1 2 4 15,3-3-6-15,-3 2-5 0,7 0 3 16,-6 1 1-16,7 0 9 0,1 3-17 16,-4 1 10-16,4 0-9 0,2 2-3 15,0-1 8-15,-2 2-9 0,-11 0 26 0,6 0-27 16,3 0 13-16,26 13 19 0,-23-5-28 0,-2-1-5 16,-1 2 22-16,0-2-4 0,0 2-10 0,-1 0-3 15,0 1 18-15,1-2 1 0,-4 0-4 0,2 1-4 16,3-3 9-16,-3 0-9 0,-3-2 15 15,1-1-24-15,0-2 17 0,-12-1-19 0,2 0 14 16,6 0-7-16,15-9 10 0,-15 2-14 0,-1-2 31 16,0-2-27-16,1 2 10 0,-2-3 15 0,2-4-20 15,-2 4-8-15,2 0 6 0,1-2 16 16,-5 0-24-16,0 2 10 0,-1 0 1 16,-2 4-10-16,-1 5 2 0,-2-3-2 0,-2 2-5 15,-1 1 3-15,1 0 10 0,-2-1-12 0,1 2-3 16,0 1-16-16,-1 1-6 0,-1 0-55 15,0 0-20-15,0 0-49 0,0 0 13 16,-12-5-183-16,7 3-109 0,1 3 32 0,1 0 25 16,2-1 24-16,1 0 18 0,1 1 26 0,4-1 1 15</inkml:trace>
  <inkml:trace contextRef="#ctx0" brushRef="#br0" timeOffset="-127578.12">12013 15887 445 0,'-3'4'238'16,"3"0"-19"-16,-1 1-15 0,-1 12 4 0,-1 0-22 16,3-9-16-16,0 6-11 0,0 0-6 0,0 2-18 15,0 0-12-15,13 14-11 0,-7-15-10 16,1 1 0-16,3-4-2 0,1 0-12 0,1-4-11 15,3 1-4-15,0-2-22 0,2-2 2 0,3-5-13 16,-10 0 8-16,4 0-6 0,5 0-7 16,21-9-11-16,-14 4 10 0,-1-3 4 0,0-2-16 15,-1-1 4-15,-2 0-3 0,4 2-3 16,1-1-8-16,-6 0-5 0,-1 4 0 0,-1 0-2 16,-2 2 5-16,-6 4 9 0,-3-1-17 0,-8 1 27 15,8 0-22-15,10 20 33 0,-11-6-30 0,-3-3 12 16,0 6 11-16,0 0-6 0,-2 1-8 15,1 2 0-15,1-5 14 0,-1 2-14 0,-2-3 3 16,2-7-15-16,-2 1 13 0,4-2-14 16,-1 0 9-16,-3-1 24 0,0-1-4 0,-1 1 8 15,1-5-3-15,1 0 2 0,2 0-7 16,-4 0-8-16,0 0-4 0,22-9-1 0,-10-3-1 16,1 4-14-16,3-6 28 0,-3 2-12 15,9-3-13-15,-3 3-2 0,-1 3 5 0,3-1-8 16,-4 3-13-16,-2 1 0 0,1 2 16 0,-3 3-12 15,-2 1-14-15,-11 0 4 0,10 0 12 16,15 12 7-16,-12-5 2 0,0 1 14 0,1 1-14 16,1 2-6-16,-1-2 4 0,0 0-7 0,0 2 18 15,3-2-8-15,1-1 1 0,1-1 8 16,2-3-7-16,0 2 10 0,-1-1-10 0,1-1-1 16,0 1-8-16,-11-5 11 0,6 0-1 0,1 0-1 15,3 0-1-15,1 0-6 0,20-14 3 0,-20 7-2 16,-1-3-1-16,3 0 0 0,1 1 0 15,3-1-7-15,-1 1 0 0,-4 1 1 0,-2 0-1 16,-3 1-5-16,-2 2-3 0,-6-1-2 16,0 3 1-16,-2 0-46 0,-4 0-9 0,-2 2-51 15,-1 1-36-15,0 0-62 0,-10-3 20 0,5 2-263 16,-2 0 34-16,0 1 29 0,1 0 10 16,1-1 23-16,-1 0 25 0,1 0 37 0,2 1 8 15</inkml:trace>
  <inkml:trace contextRef="#ctx0" brushRef="#br0" timeOffset="-127424.21">13497 16082 536 0,'4'-4'335'15,"-1"1"-15"-15,0 1-47 0,0-1-37 16,-1 2-23-16,-2-3-33 0,2 2-18 0,0 1-73 16,-1 0-31-16,-1 1-59 0,1 0-63 15,-1 0 5-15,-1 0-224 0,1 0-82 0,-3 2 23 16,-1-1 21-16,-14 3 11 0,8-2-27 0</inkml:trace>
  <inkml:trace contextRef="#ctx0" brushRef="#br0" timeOffset="-124109.18">10044 16455 462 0,'0'0'284'0,"0"0"-27"0,0 0 9 0,0 0-13 16,0 0-33-16,11 2-9 0,-23 17 2 16,-1 0-26-16,-1 0 21 0,-2 2-25 0,2-2-14 15,-2-2-12-15,-1 3-16 0,0-2-18 0,1 0-16 16,-2-1-12-16,1-2 22 0,-1 1-31 16,-1-1 25-16,0 0-23 0,1-1-16 0,1-3 2 15,1-1-2-15,0-2-7 0,2-2-15 0,4-1-7 16,0-2-9-16,2-2 29 0,2-1-20 15,6 0 2-15,0 0-4 0,0 0-15 0,-7 0-9 16,0-3-2-16,9-1-3 0,1 2 4 16,2 0-7-16,1 1 11 0,13-2-21 15,0 3 5-15,2 0-5 0,-10 0 21 0,7 0-18 16,2 0 19-16,27 14-2 0,-19-9-22 16,1 1-1-16,-2-2 25 0,2-1-20 0,-2 4 5 0,-1-1-8 15,-3 1 15-15,-1-3-34 0,-2 3 22 16,-1-5-2-16,-1 2 0 0,-4-1-51 15,-4-3-44-15,-10 0-20 0,7 0-27 0,-1 0-34 16,-6 0-39-16,17-12 20 0,-15 8-173 0,-1-2 29 16,1 1 28-16,0 0-115 0,-1 0 27 0,-1 1 31 15,0-1 28-15,-1 1 28 0,1 4-9 0</inkml:trace>
  <inkml:trace contextRef="#ctx0" brushRef="#br0" timeOffset="-123857.51">10153 16668 795 0,'0'-3'293'0,"-1"-1"-14"0,0 4 27 15,-1 0-21-15,-1 2-16 0,-1 2-33 16,-6 9 21-16,-2 4-15 0,1 2-8 0,-1 3-26 16,-2 2-16-16,3-5-22 0,-1 4-16 15,1 0-17-15,-1 4-12 0,-2-3-17 0,4 2-10 0,1-1 0 16,-2 1-3-16,1-3-33 0,1 3-32 15,-1-6-50-15,2 1 4 0,1-5-101 0,-2-3-19 16,4-1-43-16,3-5-49 0,-2-6 20 16,4-1-301-16,2 0 38 0,-1-1 8 0,2-3 30 15,0 0 25-15,10-7 27 0,2-1 54 0,7 0 59 16</inkml:trace>
  <inkml:trace contextRef="#ctx0" brushRef="#br0" timeOffset="-122777.13">12267 16758 272 0,'3'2'338'0,"2"0"-48"15,-4-2-3-15,4 3-22 0,-3-2-19 0,0 0-21 16,0 2-15-16,-1-2-21 0,0 1-10 15,-2-2 5-15,1 0-8 0,-1 1-31 0,-1-2-16 16,-1 0 23-16,-1-1-6 0,1 1-3 0,-2-1-31 16,2 0 16-16,-1-1-23 0,1 1 2 15,-1-3-16-15,2 0-3 0,1 0-8 16,-1-3-11-16,3 2-10 0,-1-3-12 0,11-12-3 16,-2 6 0-16,6 1-18 0,-2 1 4 0,0 3-18 15,1 2 18-15,2 2-12 0,-1 0 0 0,1 3-3 16,-10 3 0-16,4 0-1 0,15 11 5 0,-11 1 8 15,-1 2 4-15,-4 3 9 0,-2-2 18 16,-3 5-2-16,-4-10 11 0,0 7-6 0,0 3 8 16,-17 26-9-16,6-21 9 0,0-2 1 0,-4-1-8 15,0-2 12-15,-1-3-5 0,-2 2-12 0,1-1 10 16,-3-2 7-16,-1-3-12 0,0 1-7 16,-5-3-10-16,2-3 15 0,1-2-20 0,-1-1 10 15,3-4-2-15,10-1-9 0,-2 0-14 16,-18-14-2-16,15 6-1 0,-1-1 1 0,5-3-11 15,3 2 14-15,2 2-15 0,3 4 13 0,0-2-11 16,0 2-1-16,1 0-5 0,1 1 0 16,1 3-26-16,1-3 12 0,0 3 6 0,3 0-13 15,0 3 6-15,3 0 1 0,7 5-9 0,-1-1 14 16,2 1 15-16,2 2-17 0,1-3 3 16,2 2 2-16,0-1-12 0,1 2 14 0,3-3 4 15,-3-2-7-15,2 0 14 0,1 0-8 16,-1 0 2-16,-2-4 4 0,0 0-14 0,-5-1 8 15,-15 0-14-15,12 0 10 0,-2 0 0 0,-1 0-2 16,16-10 4-16,-13 8 9 0,-3-3-11 0,-2-1 14 16,2-3-29-16,2-3-2 0,-8 1-26 0,3-2-26 15,-1 0-26-15,1-2-35 0,2-1 10 0,-1 3-95 16,-1-3-33-16,0 0-29 0,2 1-39 16,-2 0 29-16,2 3 28 0,0-1 25 15,-4 5-281-15,-3 2 40 0,2 1 40 0,-2 4 30 16,-1 1 29-16,0 0 18 0,-5 0 64 0,4 0 5 15,-3 2-36-15,3 2 40 0</inkml:trace>
  <inkml:trace contextRef="#ctx0" brushRef="#br0" timeOffset="-120693.06">19546 13773 496 0,'0'-14'309'0,"0"14"-17"0,0 0-38 15,14-14 7-15,-14 14-10 0,18-19-55 16,-17 16 2-16,0 1-25 0,0-1-14 0,1 1 11 15,0 1-27-15,1 0 13 0,1 0-40 0,1-1-6 16,2 2-23-16,-1 0 11 0,2 0-18 16,4 0-22-16,2 0 5 0,4 0-5 0,-2 0-42 15,3 0-10-15,-1 0-56 0,-1 0-54 16,-2 0-52-16,-3 0 16 0,-3 0-164 0,-2 0-138 16,-7 0 51-16,8 0 17 0,-8 0 20 15,7 13 14-15,-9-11 28 0,-1 1 28 0</inkml:trace>
  <inkml:trace contextRef="#ctx0" brushRef="#br0" timeOffset="-120498.5">19548 13895 222 0,'-11'9'343'15,"1"-4"-42"-15,3 1-32 0,1-1-27 16,2 1 13-16,1-3-8 0,1 3-1 0,0-2-28 16,4 0-12-16,-2-4-10 0,11 15-25 15,0-6-19-15,5-4-1 0,0 2-16 0,6 0-31 16,3-4-37-16,0 2-49 0,2-5-34 0,-1 1-56 15,-12-1-49-15,8 0 11 0,3 0-209 0,3 0-108 16,32-11 30-16,-28 4 25 0,-5 1 24 16,2-3 19-16,-1 1 29 0,3-3 16 0</inkml:trace>
  <inkml:trace contextRef="#ctx0" brushRef="#br0" timeOffset="-119881.35">21778 12814 345 0,'5'-6'363'0,"-4"2"-63"16,0 4-24-16,-1 1-10 0,0 3 1 0,-3 12 5 15,-3-1-35-15,0 7 16 0,-2 2-14 0,-1 2-17 16,1-1-31-16,-1-1-10 0,-1 2-13 16,1 1-14-16,-1-2-10 0,0-1-24 0,0 2-5 15,0-6-5-15,-1 4-13 0,-1-3-12 16,2-4-6-16,1-1-9 0,-1-4 5 0,-1-3-2 16,2 0-8-16,-1-4-5 0,1-2-14 0,1-1-1 15,1-1-5-15,7-1 1 0,0 0-7 0,-8 0-2 16,-7-20-5-16,13 10-12 0,1 1 4 15,1 1-1-15,0 8-5 0,0-5 1 0,0 5-12 16,15-12 14-16,0 6-14 0,3 3 10 0,7 2-11 16,-12 1-3-16,7 0 0 0,5 0 20 15,31 13-17-15,-27-8 11 0,1 2-20 0,-2-5 15 16,-2 5-31-16,-2-2-39 0,0-1 7 0,-2 0-32 16,-4-2-24-16,-4-2-26 0,-14 0-30 15,9 0-30-15,1 0 7 0,-3 0-14 0,-7 0-2 16,15-10 18-16,-14 7-38 0,1 1-21 15,-1-2-3-15,-1 1-29 0,-2 0-30 0,-1-1-20 16,0 1 28-16,1-3 7 0,-2 3 9 0,1 0 73 16,-2-1 100-16</inkml:trace>
  <inkml:trace contextRef="#ctx0" brushRef="#br0" timeOffset="-119665.78">21952 13142 781 0,'-6'-8'88'0,"2"3"30"0,-1-2 26 16,3 1 1-16,1-1-3 0,0-1 7 0,-1 3 12 0,2 5 14 16,0 0 4-16,0-9 4 0,0 1-7 15,0 1 28-15,0 7-50 0,0-7 1 0,0 7-31 16,0-7 1-16,0 7-14 0,0-5 31 15,0 7 16-15,-2 1-3 0,0 2-10 0,-3 12-5 16,-1 3-5-16,-1 1-12 0,-2-1-17 0,0 3-3 16,2 1-4-16,-2-1-11 0,1 0-6 15,3-1-14-15,-1-3-3 0,1 1-21 0,1-4-36 16,1-4-54-16,1-2 6 0,-1-2-109 16,1-3-24-16,2-5-57 0,0 0 22 0,0 0-245 15,7 2-43-15,-4-4 54 0,7-8 25 0,2-5 29 16,-2 2-17-16,3-1 26 0,3-1 46 15,-1-1 7-15</inkml:trace>
  <inkml:trace contextRef="#ctx0" brushRef="#br0" timeOffset="-119161.28">22164 13097 493 0,'-1'-3'312'0,"2"0"-20"15,-2 1-5-15,0-3-11 0,0 1-13 0,0-1 0 16,-2 1-32-16,0-2 17 0,-2-6-25 0,-2-3-3 15,3 6-19-15,0 0-28 0,1-2-6 0,2 5-18 16,0 0-27-16,1 0-5 0,0 6-6 16,0 0-7-16,0-8-15 0,14-11-16 0,-3 11-2 15,3 2 6-15,0 4-13 0,3 0-8 0,3 2 4 16,-11 0-5-16,19 9 4 0,-10 1-6 16,-3 1 13-16,-2 4 1 0,-2 1 5 0,-4 1 0 15,-3 2-4-15,-2 1-10 0,-2-10 6 16,0 4-11-16,-12 21-6 0,5-13 3 0,-3-4 0 0,-2-1-7 15,0-3-13-15,-3-2 3 0,1 2-12 16,-2-2 10-16,1-4 1 0,0-1-5 16,1-2-1-16,-3 1-3 0,2-2-19 0,1-1 14 15,-1 1 0-15,3-1-4 0,3-1-11 16,3-1-1-16,-2 0 9 0,2 0-2 0,2 0 1 16,2 0 2-16,0-1-7 0,2 1-3 0,0-1 9 15,0 0 10-15,11 1-10 0,8 2 11 16,3-3-8-16,0 2-2 0,3 1 10 0,8 1 6 15,0-4-4-15,1 5-2 0,1-2-3 16,-2 0 2-16,2 1-18 0,0 1 14 0,-2-3-11 16,-2 1-1-16,-2-1 11 0,-2 0 0 0,-4-1-12 15,-2 3-12-15,-8-4-18 0,-13 0-37 16,7 0-46-16,-7 0-32 0,0 0 15 16,8-10-127-16,-13 6-31 0,0 1-47 0,-7-4 28 15,-6-3-229-15,3 1 42 0,-5 1 37 0,0-1 11 16,-2-1 13-16,-1 0 44 0,-1 1 15 15,-2-3 18-15,4 7 37 0,-3-5 27 0</inkml:trace>
  <inkml:trace contextRef="#ctx0" brushRef="#br0" timeOffset="-112224.15">23559 13162 710 0,'0'0'244'0,"0"0"-7"16,0 0-13-16,0 0-18 0,0 0-5 0,0 0-16 16,0 0 1-16,0 0-21 0,0 0 0 15,0 0-28-15,0 0 7 0,0 0-13 0,0 0-10 16,0 0-31-16,0 0 12 0,0 0-8 0,0 0-1 16,0 0-3-16,0 0-13 0,0 0 1 15,0 0-12-15,-23 7-25 0,20-5 18 0,-1-2-14 16,2 1-1-16,-2 0-4 0,1-1 9 0,1 1-34 15,1 0 17-15,0 0-18 0,-1-1-16 0,1 2-32 16,0-4-30-16,-1 2-42 0,2-1-41 16,0-1-60-16,3 0 18 0,0-2-265 0,3 1 9 15,12-4 28-15,-1 0 39 0,4-1 39 16,0-1 6-16,6 4 28 0,2 0 0 0</inkml:trace>
  <inkml:trace contextRef="#ctx0" brushRef="#br0" timeOffset="-111822.08">24589 13164 557 0,'4'2'319'16,"-2"1"-19"-16,0 0-19 0,0 0-30 0,-1-2-2 16,1 2-3-16,1-1-27 0,-3 0-3 15,2-1-27-15,-1 1 40 0,0-1-26 0,0 1-22 16,0 0-15-16,0-2 1 0,-1 2-27 0,1-2-13 15,-1 0-19-15,-1 0-4 0,1 1-4 16,1-1-14-16,0 2-12 0,0-2 2 0,-1 0-31 16,-1 0-31-16,2 1-3 0,0-1-94 15,-1 0-40-15,0 0-35 0,-2 0-62 0,3 1 19 16,0-2-224-16,-1 1-47 0,0 0 24 0,1-1 47 16,1 1 21-16,2 0 40 0,-1 0-1 15,2 0 5-15,3 0 61 0</inkml:trace>
  <inkml:trace contextRef="#ctx0" brushRef="#br0" timeOffset="-111475.16">25504 13278 424 0,'5'-1'401'0,"-1"0"-49"0,4 0-48 16,-4 1-12-16,0-2 2 0,1 2-57 0,-1-2-28 15,0 2-24-15,0 0-3 0,0-2-20 16,-1 1 15-16,-1 1-20 0,2-2-16 0,-2 2-15 15,0-1-33-15,0 0-17 0,-1 0-8 0,1 1-76 16,-2-2-30-16,1 0-46 0,-1 1-48 0,0 0-53 16,1-2 20-16,-1 3-277 0,0-3 20 15,0 2 28-15,-1-2 31 0,0 2 4 0,-1 0 22 16,-1 0 29-16,-1 1 13 0</inkml:trace>
  <inkml:trace contextRef="#ctx0" brushRef="#br0" timeOffset="-110745.71">22125 14123 486 0,'0'0'336'0,"0"0"-44"0,13 0-34 15,-13 0-22-15,0 0-27 0,0 0-21 0,0-12-28 16,0 12-17-16,0 0-17 0,0 0-24 0,14 0-13 15,-14 0-42-15,19-11-8 0,-17 11-41 0,2 0-42 16,-1 0-70-16,2 1 10 0,-1-1-184 16,1 0-73-16,0 0 3 0,-5 0 24 0,11 0 16 15,19-13 8-15</inkml:trace>
  <inkml:trace contextRef="#ctx0" brushRef="#br0" timeOffset="-110332.11">23735 14074 249 0,'6'0'390'0,"-1"-2"-81"16,0 1-16-16,1 1-36 0,-2-1-17 15,0 0-28-15,0 0-15 0,-2 0-26 0,3 0-14 16,-2 1-21-16,-1 0-14 0,0-2-7 0,2 2-18 16,-2-2-27-16,0 2-40 0,0 0-36 15,0-3-62-15,-3 3-72 0,1-1 12 0,-1-2-212 16,0 2 25-16,3-1-90 0,-1 0 26 16,-1-1 20-16,2 1 24 0,3 0-9 0</inkml:trace>
  <inkml:trace contextRef="#ctx0" brushRef="#br0" timeOffset="-110047.86">24527 14109 493 0,'1'-1'263'0,"2"1"-19"0,-1 0-15 16,-1 0 2-16,0 0-33 0,0 0 4 0,0-1-31 16,0 2-16-16,0-2-17 0,0 1-1 0,0-2-15 15,0 2-10-15,-1 0-8 0,0 0-32 16,3 0 0-16,-1 0-32 0,-2 0-27 0,-1-2-33 16,1 0-58-16,1 2 5 0,0-5-184 15,1 5 22-15,2-3 18 0,-2-1-169 0,2 1 43 16,-1-2 24-16,2 3 5 0,1-2 24 15</inkml:trace>
  <inkml:trace contextRef="#ctx0" brushRef="#br0" timeOffset="-109821.76">25916 14200 287 0,'4'0'336'0,"0"-3"-59"0,-2 3-66 0,-1 0-17 15,0-2-36-15,-1 2 8 0,-1 0-29 16,0 0-24-16,0 0-57 0,-2 0-78 0,1 2 2 16,-2-2-239-16,0 3-94 0,-1-2 12 15,0 1 24-15,-10 1 4 0</inkml:trace>
  <inkml:trace contextRef="#ctx0" brushRef="#br0" timeOffset="-109290.85">22595 14884 411 0,'6'0'432'16,"-2"-1"-72"-16,-1 1-52 0,2 0-11 0,-3 0-49 15,0 0 7-15,1-1-29 0,0 2-26 0,-2-2-23 16,1 1-19-16,0 0-61 0,1 0 7 0,-1 0-37 16,0 0-39-16,0 0-54 0,0 0-29 15,2-1-75-15,1 1 13 0,-5 0-256 16,0 0-37-16,9 0 11 0,4 0 24 0,19-12 27 15,-15 7 32-15,0-1 11 0</inkml:trace>
  <inkml:trace contextRef="#ctx0" brushRef="#br0" timeOffset="-109035.67">23715 14832 487 0,'4'-2'305'16,"-1"1"-41"-16,2 1-26 0,-3-3-42 0,2 3-7 15,-1 0-9-15,-1-1-16 0,2 0-27 16,-1 1-16-16,-1 0-3 0,0 0-14 0,0 0-16 16,-1-1-27-16,1 0 5 0,-1 0-38 0,1 0-37 15,-1-1-59-15,0 0 6 0,1 1-275 16,1-3-60-16,1 1 27 0,-1-2 17 0,7-5 38 15,4 0 17-15</inkml:trace>
  <inkml:trace contextRef="#ctx0" brushRef="#br0" timeOffset="-108790.02">24792 14916 883 0,'0'0'283'0,"1"0"-29"0,-1 0-16 0,1 0-24 16,0 2-14-16,0-2-19 0,-1 0-23 0,0 0-32 16,2 0-15-16,-2 0-50 0,0 0-52 15,0-2-55-15,1 2-51 0,0 0 9 0,1-3-226 16,-1 2-57-16,1-1 19 0,0 1 10 15,2-1 11-15,-1 0 10 0</inkml:trace>
  <inkml:trace contextRef="#ctx0" brushRef="#br0" timeOffset="-108542.36">26095 15124 428 0,'2'0'351'16,"-1"0"-58"-16,0 0-38 0,0 0-28 0,-1-1-27 16,-1 1-25-16,-1-1-11 0,2 1-33 0,-2 0-36 15,0-1-81-15,-2 0-72 0,2 1 6 16,-3-1-267-16,0 1 22 0,-2 0-80 0,0 0 20 15,-5 0 7-15</inkml:trace>
  <inkml:trace contextRef="#ctx0" brushRef="#br0" timeOffset="-108064.07">22467 15614 329 0,'2'1'435'0,"0"0"-80"0,-1-1-35 0,1 0-59 16,0 1-21-16,-1-1-25 0,2 1-2 15,-2-1-54-15,1 0-13 0,0 0-61 0,-1 1-30 16,0-2-65-16,1 1-60 0,1 0-43 16,2 0 10-16,1-2-295 0,2 2 4 15,3 0 23-15,7 0 20 0,24-8 12 0,-16 4 23 16</inkml:trace>
  <inkml:trace contextRef="#ctx0" brushRef="#br0" timeOffset="-107805.37">23658 15634 291 0,'5'0'373'16,"-1"-1"-54"-16,-1 0-44 0,0 1-18 0,-1 0-49 16,1-2-16-16,0 2-20 0,-1 0-4 0,-2 0-38 15,2-1-17-15,0 1-8 0,-1 0-8 0,0-1-11 16,0 3-33-16,1-2-44 0,-3-1-40 16,-1 0-70-16,2 0 9 0,-1-1-232 0,2 0-61 15,0-1 24-15,1-1 25 0,2 0 27 16,-1 0-12-16</inkml:trace>
  <inkml:trace contextRef="#ctx0" brushRef="#br0" timeOffset="-107266.84">24990 15733 700 0,'-4'0'379'0,"1"0"-12"0,0 0-37 15,0 0-52-15,-1-1-34 0,2 0 9 0,-3 2-30 16,2 0-49-16,2-1-18 0,-2 0-1 16,1-1-17-16,1 2 6 0,-1-1-16 15,1 0-93-15,0 0-26 0,1 1-31 0,-1-1-48 16,0 0-38-16,0 0-40 0,1 0 13 0,1-1-161 15,1 1-119-15,2-1 1 0,1 0 24 16,1 1 26-16,10-4 36 0,0 1 28 0,3 0 7 16</inkml:trace>
  <inkml:trace contextRef="#ctx0" brushRef="#br0" timeOffset="-107028.2">26008 15923 325 0,'6'0'439'0,"-1"0"-84"0,-1 0-59 16,0 0-18-16,0 2-31 0,-1-4-13 0,1 4-31 16,-2-2-32-16,1 0-12 0,0 0-40 0,-1 0-43 15,-1 0-61-15,-1 0-52 0,1 0-46 16,0 2 8-16,-2-2-266 0,0 1 26 0,0-1 23 15,-2 0-58-15,0-1-2 0,1 1 67 0,-3-2 10 16</inkml:trace>
  <inkml:trace contextRef="#ctx0" brushRef="#br0" timeOffset="-105454.69">21407 12516 448 0,'0'14'241'15,"0"-14"-25"-15,0 0-7 0,0 0-20 0,0 0-2 16,0 0-15-16,0 0-13 0,0 0-5 0,0 0-20 16,0 0-8-16,0 0-3 0,0 0-25 15,0 0 5-15,-9 10-2 0,-8-15-9 0,-5 0-7 16,2 2-2-16,-6-1-18 0,0 2 0 16,-5 2-8-16,18 0 4 0,-11 0-14 0,-4 0-11 15,-31 14 5-15,26-9-8 0,1 2-5 0,2 0 3 16,0 1-11-16,1 2 13 0,1-1-7 15,4 0 12-15,5 0-14 0,1 1 7 0,4-1-7 16,2 2 1-16,2 1 0 0,4 1 5 16,1-2-10-16,0-2 26 0,4 0-30 0,1-9 10 15,0 13-2-15,0-1-9 0,11 17 8 0,-9-16-2 16,1 4 6-16,0 0-2 0,-1 3 9 16,1-2 10-16,-1 3-19 0,1 2 13 0,4 2-5 15,-4 1-2-15,-1 3 11 0,0-2-4 0,3 3-4 16,-3 1 20-16,0 2-22 0,1-4 13 15,0 1-9-15,1 0 15 0,1 1 9 0,-1-2-16 16,-1 0 1-16,1 1-6 0,0 2 13 16,0 0-4-16,-1 1-21 0,-1-4 9 0,0 3 17 15,1 1-17-15,-3-1 8 0,0-13-3 0,0 8 3 16,0 3-8-16,0 3-2 0,0 1 2 16,-12 36 3-16,8-35-11 0,1-1 6 0,0-1-6 15,2 2 3-15,-1-3-2 0,-1 0-1 0,2 2-6 16,0 0 6-16,0-1-10 0,1-2 0 0,0 4 2 15,0-3-7-15,0-14 0 0,0 7-2 16,0 6-5-16,0 3-3 0,0-1 11 0,0 2 5 16,0-2 5-16,0 2-13 0,0 1 17 15,0 0-6-15,-4 37-1 0,0-40 10 0,1 3-7 16,0 2-2-16,0-2-2 0,0 5 5 16,1 0 1-16,-1-1-4 0,2 0-1 0,0 3 0 15,1-4-11-15,0 2 5 0,0-22-1 16,0 10 7-16,0 7 8 0,11 40-18 0,-4-38 3 15,2 1-3-15,-1-4 11 0,1 2-10 16,0-1-3-16,1-1-4 0,-2 1 13 16,0 0-7-16,3-1 5 0,-6-2-6 0,-2 1-1 15,0-3 6-15,-1 3 4 0,-1-2 0 0,-1 1 0 16,0-17 7-16,0 10 0 0,0 1-14 16,0 1 0-16,0 0-6 0,0-2 17 0,0-1-21 15,0-1 9-15,0-3 4 0,0 1 4 0,0-6-14 16,0-1 13-16,0-3 1 0,0-2 3 0,0 2-7 15,0 0-5-15,0 3 8 0,0 0-4 16,0-2-13-16,0-1 7 0,0-1 2 0,0-1 2 16,0-1-20-16,0-1 9 0,0-1-8 0,0-1 19 15,7 17-13-15,0-9 1 0,-1-6 1 16,3 2-3-16,2-1 10 0,3-2-5 0,0 0-7 16,3-1 17-16,0 0-15 0,-1-1 19 15,6-2-26-15,2 2 10 0,-2 1-4 0,4-2 15 16,5 1-6-16,-1 1 0 0,4-5-12 0,3 2-4 15,5 2-31-15,3-2-9 0,3 0-36 16,4-1-28-16,0 1-30 0,1 0 14 0,-4-1-91 16,0-1-39-16,-26-1-57 0,13 0 28 0,5 0-221 15,41-11-33-15,-40 4 42 0,-1-3 37 16,1 2 41-16,1-2 25 0,3-1 42 0,4 0 21 16,7-2 19-16,9-1 17 0,0-4-6 15</inkml:trace>
  <inkml:trace contextRef="#ctx0" brushRef="#br0" timeOffset="-103783.25">25616 12642 339 0,'0'0'229'0,"0"0"-14"0,0 0-16 0,0 0-13 16,0 13-27-16,13-13-1 0,-13 0-7 15,0 0-21-15,0 0-5 0,0 0-7 0,15 0-1 16,5 24-2-16,-1-23-14 0,3 2 0 0,2-2-21 16,5 2-10-16,4 0-5 0,-1-1 1 15,4 0-13-15,4 2 11 0,-1-2-9 0,5 2-18 16,0-1-1-16,0-1-7 0,-4 3 8 0,-3 2-16 16,-4-7 11-16,0 3-11 0,-4-1 10 15,-2 0-1-15,-6-1-17 0,-2-1-4 0,-5 1 10 16,-4 0-10-16,0 1 5 0,-3-2 3 0,-2 0-18 15,0 0 6-15,0 0 8 0,-2 1-7 16,1 1-6-16,-3-1 2 0,1 0 5 0,-2 2 3 16,0-1-9-16,0 3-2 0,0-1-3 0,0-4-2 15,0 0 9-15,0 7-3 0,0 0 2 0,0-7 4 16,-14 26-4-16,11-12 2 0,-1 1-2 16,-1 2 2-16,2 2 17 0,1 3-2 0,2-1 16 15,0 1-4-15,0-7-16 0,0 4 8 16,0 7 6-16,0 1 1 0,0 5-9 0,0-1 5 15,10 32-6-15,-8-27 15 0,1 0 11 16,1 1-16-16,1 1 18 0,-1 2-8 0,0 1-20 16,-1 2 21-16,2 2-4 0,-3 0 6 15,-2-20-7-15,0 10-6 0,0 7 6 0,0 4-13 16,0 2 4-16,11 49 8 0,-9-49-18 0,2 0 9 16,0 1-3-16,-2-4 4 0,2 1-2 0,-1 1 0 15,0 1-2-15,0-3 5 0,1-1-2 16,0 1-6-16,-3 1-3 0,1-3 3 0,1 2 0 15,2 1-3-15,-3-1-19 0,0 1 0 0,1-2 0 16,-1 0 5-16,-1 0-1 0,1-2 23 16,3 0 6-16,0 0-3 0,0 0-3 0,1-2-6 15,1-1-11-15,2 0-4 0,1 0-2 0,-1-1-2 16,4 0 11-16,-2 1-5 0,1-2-5 0,0 1 11 16,-1-2-8-16,4 1-1 0,-3 0 2 15,2-1-2-15,-4-2 18 0,0 0-8 0,1-4-17 16,-2 1 20-16,-1-1-16 0,-1-3 13 0,1-1 5 15,-1 3-30-15,-2-5 26 0,0 2-20 16,0-4 19-16,-2-3 13 0,1 2-13 0,-2-2-1 16,-1-5 2-16,1 4-11 0,-2-4 3 15,0-14 7-15,0 14-8 0,0 1-14 0,0 0 7 16,0 2 17-16,0-2-5 0,0-1-12 0,0-2 7 16,0 0 9-16,0-3-14 0,0 1 6 15,0 0 1-15,0 2 11 0,0 3-14 0,0 2-5 16,5 10 6-16,0-11-4 0,-1-4 7 15,3 1-10-15,2 3 2 0,-4-4 12 0,1 1-6 16,-1-1 15-16,-1-5-19 0,-2 0-9 0,2 1 11 16,-2-4-20-16,0 1 23 0,-1 0-14 0,0 0 8 15,1-2 2-15,-2 1-8 0,1 1-2 16,-1-2 15-16,0-3 1 0,0 0 6 0,0 0-13 16,0 6 6-16,0-6-5 0,0 7 4 15,-10 3 0-15,5-6-1 0,1-2 4 0,1 2-5 16,-3-1 1-16,1-1 3 0,-7 7-4 0,1-1-3 15,-1-1 3-15,0 1 4 0,4-1-1 0,0-4 5 16,0 0-7-16,2 2-2 0,0-2 10 16,0 1-9-16,2 0-15 0,-1 0 20 0,-1-1-1 15,-5 6-9-15,3-4-5 0,1 2 7 16,1-2 10-16,-1 0-6 0,-4 3 13 0,-1 1-9 16,-1-3 8-16,3-2 8 0,-4 5-13 0,-1-1 16 15,3-1-16-15,-2 2 5 0,-2-1-2 16,2-1 5-16,0 1 3 0,2-1-8 0,-3-1 2 15,5 0-6-15,0 2 9 0,0-2-7 16,1-3 4-16,-1 2-9 0,1-4 6 0,-8 3-6 16,-1 0 2-16,-1-1 2 0,-3-1 1 0,-2 3-8 15,-6-3 0-15,0-2 5 0,-2 1-21 16,-1 0-15-16,-1-1-10 0,17 0-18 0,-5 0 6 16,-5 0-107-16,-1 0-43 0,0 0-26 0,0 0-62 15,-25-14 29-15,31 9-270 0,1 1 39 16,-1-5 35-16,7 1 35 0,0 1 37 0,1-3 13 15,3-1 22-15,1 2 21 0,5 2 18 0</inkml:trace>
  <inkml:trace contextRef="#ctx0" brushRef="#br0" timeOffset="-71048.22">23503 13150 599 0,'0'0'228'0,"0"0"-37"15,0 0-34-15,14 0-16 0,-14 0-19 0,0 0 0 16,0 0-28-16,0 0-4 0,0 0-23 16,0 0-7-16,0 0-19 0,0 0-19 0,0 0-34 15,0 0-25-15,0 0 3 0,0 0-161 0,0 0-149 16,0 0 13-16,0 0 35 0,0 0-10 15</inkml:trace>
  <inkml:trace contextRef="#ctx0" brushRef="#br0" timeOffset="-70632.61">24619 13111 307 0,'0'0'144'0,"0"0"-22"0,0 0-52 0,0 0-49 16,0 0-62-16,0 0-149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10-05T10:37:50.69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24791 3843 631 0,'0'-13'332'16,"19"-10"-14"-16,-18 15 0 0,-2 0-68 0,-1 1-31 16,-2 3-14-16,-7-3-34 0,-3 1 23 15,0 4-26-15,14 2-31 0,-18 0 0 16,-2 0-31-16,-25 16 19 0,25-9-30 0,-3 1-4 16,1 1-23-16,0 0-16 0,2-1-6 0,1 1-4 15,3 0 7-15,4 0 7 0,2 2-23 0,-1-3 17 16,6-3-12-16,2 0-15 0,1 2 4 0,1-3-5 15,1-4 34-15,0 0-2 0,19 16 4 16,-2-9-15-16,1-1 1 0,4 1-1 16,2 0-15-16,2-4 19 0,0 1-21 0,2 3-1 15,0-1-3-15,-2 1 5 0,3 0-12 0,-5 1-6 16,0 2-2-16,-3-2 8 0,-6 1 1 16,0 2-14-16,-3 2 1 0,-2 0-1 0,-4-1 22 15,-2-2-17-15,-3 1 10 0,-1-11 17 16,0 10-18-16,-17 14 18 0,7-12 12 0,-3-2-4 15,-4 0-17-15,0-1 18 0,-2-2 2 16,-2 0 2-16,0-1-14 0,-3-4-3 0,-2 3 1 0,-1-4-10 16,1 0 0-16,13-1-5 0,-6 0-6 15,-2 0-8-15,-20-11-10 0,22 5-23 0,4-3-10 16,3 1 18-16,2-3-8 0,2-2-3 16,5 3 4-16,2 1 4 0,1 9-12 0,0-9 3 15,15-9-9-15,-3 6 5 0,1 5 3 16,4 0 2-16,-2 4 16 0,1-2-10 0,-2 2 3 15,-8 3 37-15,4 0 18 0,4 0-12 16,2 0-20-16,0 0 25 0,17 13-29 0,-18-5 4 16,-1-4 29-16,-3 3-38 0,-4-5 4 15,-1 4 2-15,-1-2-65 0,-1 1-13 0,0-3-31 16,0 2-41-16,-3-1-54 0,2-2 19 0,-2 2-213 16,0-2 32-16,3 1 29 0,-4-2 28 15,0 0-106-15,7 0 28 0,9 0 52 0,22-14 33 16,-11 9 8-16,0-2-6 0</inkml:trace>
  <inkml:trace contextRef="#ctx0" brushRef="#br0" timeOffset="260.68">25246 3993 280 0,'0'2'455'0,"-1"-2"-86"16,0 1-16-16,1 2-44 0,0-2-18 15,0-1-37-15,0 1 6 0,0-1-3 0,1 2-36 16,0 1 2-16,2-1-21 0,1-1-19 16,1 0-15-16,15 3-12 0,-1-2-19 0,2 0-17 15,3 0-12-15,2-2-15 0,0 2-36 0,-2-1-12 16,1 0-36-16,1 0-1 0,2-1-95 0,-16 0-30 16,6 0-27-16,3 0-41 0,0 0 17 15,2 0-185-15,-1 0-99 0,-3 0 22 0,0 0 31 16,-3 0 15-16,-3 0 26 0,4 0 23 15,-2 0 16-15,2 0 9 0</inkml:trace>
  <inkml:trace contextRef="#ctx0" brushRef="#br0" timeOffset="666.84">26234 3852 625 0,'2'-3'462'0,"-1"0"-79"0,2 0-49 0,-2 2-45 16,2-2 13-16,-1 1-39 0,-1 2-35 0,1 0-13 15,-2 2 18-15,0 2 7 0,0 3-9 16,0 1-2-16,0 15-24 0,0-9 1 0,0 8-31 16,0 3-4-16,0 3-17 0,0 2-8 15,0 0-14-15,0-1-4 0,0-1-24 0,0-3 7 16,0 0-27-16,0-3-9 0,0-4-25 0,0-3-28 16,0-2-18-16,0-4-26 0,0-2-11 0,0-7-31 15,0 7-49-15,0-7 11 0,0 0-107 0,-5 7-36 16,2-9-57-16,3-4 27 0,0 2-270 15,0-2 47-15,0-2 41 0,0-12 32 0,0 11 19 16,0-5 28-16,0-3 41 0,0 0 11 16,0-1-6-16,0 3 37 0</inkml:trace>
  <inkml:trace contextRef="#ctx0" brushRef="#br0" timeOffset="1181.73">26241 3980 389 0,'0'-8'502'0,"0"2"-97"16,0 6 9-16,0-9-38 0,0 2-12 0,0 7-40 15,11-15-14-15,-9 10-35 0,0-1-13 16,8-6-29-16,1 2-31 0,0 0-17 0,0 0-8 0,3 3-19 16,0 1-18-16,3 0-23 0,-10 6-13 15,7 0-10-15,2 0 3 0,3 0-24 16,20 12-4-16,-20-4 0 0,-1 0-5 0,0 1-6 16,-2 3-12-16,-2 0 2 0,-4 2-23 0,0-2 8 15,-3 2-7-15,-5-2-12 0,-1-1-4 0,-1-11 7 16,0 6-9-16,0 2-4 0,-14 16 5 15,8-10 4-15,-3-4-14 0,-2 0 11 0,0-3-9 16,0 1-2-16,1-2 4 0,2-3-13 0,1-1 1 16,-1 0 11-16,2-1-10 0,1-1 8 15,5 0-1-15,0 0-13 0,-7 0 7 0,7 0 3 16,0 0-2-16,-8 0 6 0,8 0-18 16,-12-12 9-16,12 10 4 0,0-1-9 0,2 2 8 15,2-1-5-15,1 1 2 0,2 1 4 0,-1 0-6 16,16 4 5-16,-11-4 3 0,26 6-5 0,-12 2 4 15,3 0 0-15,-3 2 4 0,-1-2 1 0,-3 2-7 16,-2-2 9-16,-4 3-6 0,-2-2-5 16,-4 1 11-16,-4-2 15 0,-4 0-1 15,-1-8 13-15,0 0 12 0,0 8 6 0,-21 9-8 16,6-12 8-16,-3-1-1 0,-2 1 1 0,-4-2-20 16,1-2 10-16,-1 2-20 0,-2-3-25 15,14 0-25-15,-7 0-37 0,-3 0-50 0,-20-10 13 16,22 6-80-16,4-3-49 0,-2-1-60 0,7-2 25 15,3-1-204-15,5 0-40 0,3 11 47 16,0-10 13-16,22-14 51 0,-2 10 23 0,4 2 13 16,5 0 45-16,8 2-3 0,1 0 43 15,2 2-9-15</inkml:trace>
  <inkml:trace contextRef="#ctx0" brushRef="#br0" timeOffset="1512.59">26897 4000 512 0,'0'1'404'0,"-2"3"-30"15,-1 0-52-15,-1 0 36 0,-6 7-23 16,1 0-18-16,-1 3-22 0,2-1-21 0,0 0-19 16,2 1-28-16,3-1-18 0,1-2-12 15,2-2-19-15,0-9-15 0,0 8-10 0,12 10-27 16,-1-7-8-16,5 1-2 0,-1-5-13 0,5 0-14 16,3-1-15-16,1-2 6 0,-1-3-17 15,-12-1-6-15,7 0-3 0,2 0-8 0,23-14 2 16,-23 7-9-16,0-2-3 0,-2 1-4 0,-2-5-2 15,-3 0-13-15,0-1-7 0,-6-1 3 16,-1 5 4-16,-4 1-20 0,-2 1-4 0,0 8-2 16,0 0-19-16,-21-19 3 0,2 10-19 15,-2 3-11-15,0 0-14 0,-1 0-18 0,2 4 8 16,2-1-67-16,4 3-34 0,1 0-25 0,2 0-35 16,1-1-43-16,10 1 26 0,0 0 22 15,-9 0 23-15,9 0-278 0,0 0 56 0,-11 1 27 16,15 2 23-16,12 3 49 0,5-3-6 0,5 2 35 15,6-1 0-15</inkml:trace>
  <inkml:trace contextRef="#ctx0" brushRef="#br0" timeOffset="2014.42">27444 4023 1124 0,'3'-4'424'0,"1"1"-29"0,-1 0-21 0,1 0-36 15,0 1-26-15,-1 0-29 0,-1 2-16 0,0-3-33 16,1 3-28-16,-1-1-23 0,1 1-15 16,1 1-9-16,-1 2-3 0,3 0-19 0,7 8-8 15,-2 2 0-15,2 3-5 0,-2 0-12 16,2 0-24-16,-3 2-9 0,-1-1 3 0,1-1-19 16,0-3 8-16,0 0-31 0,-2-1 0 0,1-2-33 15,-3-2-1-15,1-4-22 0,-3 1-13 16,0-2-21-16,1-1-40 0,-2-2-4 0,0 1 9 15,-3-1-56-15,0 0-33 0,0 0 2 16,9-11-16-16,-7 8-1 0,-2-1-10 0,1-1 8 16,-1-2 17-16,-1 0-4 0,1-3 23 15,0-4-9-15,0-3 44 0,0 0 14 0,0 1 40 16,0 1 27-16,0 3 22 0,0 2 40 16,0 0 13-16,0 3 33 0,0 1 33 0,0 6-11 15,0-8 38-15,0 8-8 0,0-8 7 0,0 8-8 16,0-7 24-16,4 1 15 0,-7 9 23 15,0 0 14-15,-8 8-8 0,0 1-7 0,-2 5-9 16,-3-2-3-16,4 2-17 0,-6 0-12 16,2 2-22-16,-1-2 7 0,-1 0-27 0,2 0-9 15,1 0-38-15,-2-2-26 0,2-1-46 0,-2-3-55 16,3-1-63-16,-1 2 13 0,1-4-137 0,-2 0-68 16,0-1 30-16,-1 0-284 0,-1 0 51 15,6-3 39-15,3-1 45 0,1-1 42 0,-8 4 34 16,1-2 1-16,-1 1 29 0,5-2 17 15,0-1 34-15,-6 3 18 0</inkml:trace>
  <inkml:trace contextRef="#ctx0" brushRef="#br0" timeOffset="2460.13">25578 4398 458 0,'-10'2'413'0,"5"1"-63"0,-1-1 1 15,1 1-47-15,3-1 27 0,2 0-1 0,4-1-32 16,3 0-4-16,18 2-24 0,6-3 1 15,3 0-15-15,8 0-24 0,9 0-25 0,-23 0-20 16,16 0 7-16,13 0-24 0,6 0-20 0,8 0-8 16,5 0-16-16,5 0-9 0,2 0-27 0,3 0 6 15,0 0-7-15,0 0-21 0,0 0 8 16,79 9-20-16,-90-8 1 0,-8 2-24 16,-7-1 21-16,-34-2-7 0,9 0-14 0,3 0 2 15,0 0-3-15,-3 0-14 0,-2 0-22 0,-5 0-11 16,-4 0-18-16,-4 0-20 0,-4 0-18 0,-5 0-23 15,-4 0-25-15,-7 0 13 0,0 0-68 16,11-5-41-16,-15 5-45 0,-5 2-29 0,-9-4 27 16,3 2-234-16,-8 0-16 0,-3 0 45 15,-7 0 42-15,0 0 27 0,-1 0 24 0,-3 0 1 16,-3 0 28-16,-49 12 33 0,43-9 8 0</inkml:trace>
  <inkml:trace contextRef="#ctx0" brushRef="#br0" timeOffset="2758.43">25892 4642 382 0,'-4'3'509'0,"2"0"-99"0,4 0 26 0,3 0-44 16,3-2-30-16,15 1-19 0,12 0-13 15,-1-2-25-15,5 2-39 0,6-1-1 0,3 1-43 16,-22-2-17-16,18 0-14 0,9 0-13 0,6 0-24 15,2 0-27-15,2 0-15 0,-1 0-6 16,-3 0-14-16,-5 0-20 0,-3 0-5 0,-6 0-27 16,-4 0-9-16,-3 0-15 0,-5 0-30 15,-3 0-23-15,-5 0-11 0,-3 0-18 0,15-7 7 16,-25 4-94-16,-6-2-63 0,-3 2-35 0,0-1 24 16,-4 2-200-16,-1-1-68 0,0-1 10 15,-2 3 57-15,-2-1 26 0,1-3 30 0,-9-2 23 16,-1 2 15-16,-2-5 23 0,1 5-21 15,0-1 68-15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03-02T10:49:06.28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18929 1227 272 0,'0'0'371'0,"0"-13"-58"0,0 13-57 0,0 0-13 16,0 0-32-16,0 0-24 0,-9-3 1 16,3 15-16-16,0 0 15 0,0 5-3 0,-2 3-7 15,0 6-19-15,2-1 30 0,-2-2 0 0,0 7-38 16,1-4-9-16,2 3 4 0,-2-1-26 16,1-2 3-16,-1-2-3 0,1 2-12 0,-1-4-6 15,1-3-30-15,-1-1 5 0,1-2 8 0,-2-2-12 16,3-4-3-16,-1-3-16 0,-2-4 4 15,2 2 8-15,-1-3-17 0,0-1-11 0,-2-1 10 16,9 0-18-16,-12 0-17 0,-17-13-10 0,17 10-7 16,0-5 8-16,4 2 12 0,1 0-20 0,3 3 11 15,1-1-12-15,2 1 10 0,1 2-19 0,2-1 18 16,-2 2-11-16,9-1 14 0,-1 2-7 16,13 3 23-16,3 2-12 0,4-4-2 0,0 0-4 15,3 0 3-15,0 2 1 0,0-2 4 16,-1-2-4-16,-16 0-9 0,6 0-10 0,1 0-15 15,3 0 4-15,-3 0-81 0,-1 0-6 0,14-12-34 16,-24 5-15-16,-3 3-34 0,-1 0-43 16,0-2 23-16,-6 1-147 0,-1-1-74 0,-2 2-26 15,3 4 37-15,-13-13 30 0,5 6-13 16,-4-1 27-16,1-1 13 0,3 4 24 0</inkml:trace>
  <inkml:trace contextRef="#ctx0" brushRef="#br0" timeOffset="214.57">18994 1506 237 0,'-2'-4'307'0,"1"1"-26"16,-3 0-21-16,3 1 5 0,-1-3-11 0,0 4-23 15,2-2 13-15,-2 0-3 0,2 1-36 16,-2 2-24-16,1 0 9 0,2 0 7 0,0 0 19 16,1 3-22-16,1 2-5 0,4 9-2 0,-2 3-15 15,0-1-6-15,-3 7-12 0,0-1-15 0,-2-10-7 16,0 6-25-16,0 3-5 0,-12 24 4 16,8-22-28-16,-2-3-18 0,3-1-39 0,-1-1-42 15,0-3-32-15,3-4 7 0,-1-4-88 16,1-1-40-16,0-3-97 0,0-2 29 0,3-2-289 15,-3-3 38-15,2 1 42 0,0-1 20 0,1-3 58 16,6-8-8-16,2-1 38 0,1 1 53 16,2-2 21-16</inkml:trace>
  <inkml:trace contextRef="#ctx0" brushRef="#br0" timeOffset="749.49">19284 1467 869 0,'1'-4'311'0,"1"0"-20"0,-1 0-41 0,0 0 30 16,-1-2-42-16,1 0-1 0,1 1-28 15,-4 0 13-15,2-1-29 0,0 6-9 0,0 0-7 16,0-9-22-16,0 2-20 0,0 0-6 0,0 7-14 16,0-9-20-16,12-11 7 0,-3 8-8 15,3 2-16-15,-1 0-1 0,2 5-2 16,5-1-8-16,-4 6-9 0,-4 0-11 0,3 0-1 15,18 14 5-15,-14-5-23 0,-2 4 11 0,-5 0-5 16,1 0-8-16,-2 3 4 0,-3 0 0 0,1 0 1 16,-4-1-7-16,-3-8-18 0,0 5 18 0,0 1-10 15,-18 21 17-15,6-18-8 0,-1 1-12 16,-1 0 7-16,-1-5 7 0,-1-1-10 16,-1-2-1-16,1-2 2 0,-1-1 6 0,1-1-14 0,6-1 1 15,-6 0 11-15,4-1-19 0,4-1 4 16,-1-1-2-16,2 0 1 0,2-1-2 0,2 1 1 15,0 2 6-15,3-3-2 0,0 0 1 16,0 0-8-16,0 0 12 0,-5 6 6 0,7-5-6 16,3 1 30-16,9 5-2 0,3-3 12 0,4-1-6 15,5 0 1-15,1 1-14 0,4-3-5 0,3 3 2 16,0-4 2-16,3 0-9 16,-4 0 11-16,-2 3-9 0,-5-3 3 0,0 0-16 15,-16 0 9-15,4 0-16 0,-3 0-20 0,0 0-8 16,-3 0-30-16,-1 0-13 0,-7 0-7 15,0 0-40-15,0 0 11 0,8 1-81 0,-10 0-22 16,-2 0-52-16,-1 0-50 0,-1-2 33 0,-1 2-231 16,-2 0 32-16,-9 3 35 0,8-4 32 15,-10 3 20-15,2 6 26 0,-2-6 24 0,3 0 18 16,0 3 12-16,6-1 5 0</inkml:trace>
  <inkml:trace contextRef="#ctx0" brushRef="#br0" timeOffset="2236">19533 2419 589 0,'0'-13'320'0,"0"13"-24"0,0 0-46 15,0 0-15-15,14-14-47 0,-14 14-11 0,0 0 3 16,0 0 11-16,0 0-7 0,8 14 5 0,-12 10-22 15,-1 2 3-15,0 4-18 0,-1-1-16 16,-2 0 11-16,3 0-10 0,1 3-14 0,-3-3-16 16,2 0-15-16,-1-3 5 0,0 6-10 0,1-6-16 15,-1-1 5-15,0-3-1 0,6-6-5 0,-5-1 4 16,1-1 18-16,-1-5-6 0,-1-4-1 16,0-3-11-16,-3-2-3 0,0 1-6 0,2-1-5 15,-19-14-16-15,13 4 0 0,-3 0 1 16,2-2-11-16,4 0-11 0,0 0-6 0,3 3 6 15,2-1-9-15,0 5-6 0,4 0 1 0,1 5-17 16,0 0 13-16,0 0-5 0,13-5 8 0,-7 5-3 16,16 1-5-16,-12-1 0 0,8 0 3 15,24 11-8-15,-16-6 1 0,0 1 7 0,1-1 0 16,-1-1-5-16,0 2 5 0,-3 0-1 16,1-1 9-16,-2 1-13 0,-4 0 0 0,-1 0-12 15,-3-2-5-15,-1 0-25 0,-5-1-15 0,0 0 5 16,-2-1-57-16,0 1-10 0,-3-2-5 15,1-1-8-15,-4 0-64 0,0 0-22 16,0 0-7-16,0 0 18 0,13-12-126 0,-6-5-77 0,-1 1-31 16,0 0 31-16,-1-1-3 0,1-1 26 15,-2 1 50-15,0 1 44 0,-1-2 3 16</inkml:trace>
  <inkml:trace contextRef="#ctx0" brushRef="#br0" timeOffset="2427.01">19787 2636 758 0,'0'-4'268'15,"0"1"-36"-15,1 1-42 0,-1 1 22 16,0 1 14-16,1 3-4 0,-2 2 22 0,1 1-29 15,-2 12 45-15,2-7-13 0,0 8-4 16,0 4-20-16,0 1-35 0,0 5-25 0,0-2 3 16,0 1-31-16,0-1-1 0,0-2-39 0,0 0-22 15,0-4-33-15,0-1-42 0,0-6 0 16,0-2-84-16,0-3-29 0,0-3-40 0,9 2-73 16,-5-9 21-16,1-1-245 0,10-6 33 15,-2-4 33-15,5-3-31 0,2-2 27 0,-4 3 24 16,2-3 53-16,-1-1-17 0,1 1 21 15</inkml:trace>
  <inkml:trace contextRef="#ctx0" brushRef="#br0" timeOffset="2802.02">20117 2696 404 0,'3'-5'409'16,"-1"1"-47"-16,-2 1-56 0,1-1-17 0,-2 1-31 16,0 1-9-16,-1 1-31 0,-1 0-9 15,0 1-27-15,-1 2-18 0,-1 0 15 0,-5 8 7 16,1 4 6-16,0-1-23 0,0 7 3 15,4-2-24-15,-3 2 3 0,2 1-2 0,0-1-20 16,3 1-12-16,2-1-11 0,1-12 1 0,0 6-8 16,0 0-15-16,13 13-6 0,-8-19 5 0,9-2-11 15,-3 0-10-15,0-6 2 0,-11 0-8 16,14 0-12-16,20-12-1 0,-14 1-17 0,0 0 3 16,-2-4-24-16,0-2-9 0,-3 0 9 0,1-5-9 15,-1 3 1-15,-3-3-7 0,0 0-1 16,-3 0-6-16,-2 1 13 0,-5 1-9 0,-2 11 6 15,0-1-3-15,-19-14 10 0,6 12-4 16,-4 5-3-16,-2 1-9 0,-3 3 16 0,11 3-17 16,-7 0 5-16,-4 0-28 0,1 0 21 0,-24 13-24 15,26-6-13-15,1 0-3 0,2 1 6 16,4-1-96-16,4-4-28 0,0 2-38 0,3-1-38 16,4 1 27-16,0-3-175 0,1-2-87 15,0 0 22-15,25 13 40 0,-6-7 45 0,3 2-9 16,3-1 26-16,6 1 20 0,-1-2 42 15,3 0 2-15</inkml:trace>
  <inkml:trace contextRef="#ctx0" brushRef="#br0" timeOffset="3308.87">21061 2636 464 0,'6'-7'385'16,"0"-1"-35"-16,-1 4-46 0,-2 1-30 15,2 0-23-15,-2 1-19 0,1 3-26 0,-1 1 39 16,2 2-4-16,7 9-18 0,0 4-8 0,-2 3 0 15,0 5-29-15,-4 2 2 0,0 2-33 16,-3 0 1-16,-1-2-6 0,-2 3-21 0,0-17-12 0,0 10-10 16,0 0-10-16,0 2-18 0,0-4-14 15,-12 18-17-15,9-22-31 0,2-7-29 16,-3-2-28-16,3-2 4 0,0-3-97 0,-3-3-67 16,2 0-80-16,-1-2 27 0,1-3-283 0,0 0 52 15,0-10 44-15,0 1 31 0,0-4 29 0,-3 1 12 16,2-2 28-16,-7-4 34 0,2 5-8 15</inkml:trace>
  <inkml:trace contextRef="#ctx0" brushRef="#br0" timeOffset="3531.01">20879 2767 993 0,'-2'0'367'15,"0"0"-50"-15,0 0 8 0,1 0-16 0,1 0-17 16,2 0-28-16,1 0-22 0,1 0-10 15,5 0-32-15,12 2-9 0,-8-2-32 0,8 0-10 16,5 0-16-16,4 0-10 0,0 0-43 0,36 8-20 16,-34-6-56-16,0 1 0 0,-2 0-42 15,-2-2-72-15,-1 1-60 0,-5-1-51 0,-2 0 21 16,-1 1-288-16,-5 0 37 0,0-2 33 16,-4 1 28-16,6 4 25 0,2-4 32 0,0 1 7 15,4 0 19-15,-1 3 14 0</inkml:trace>
  <inkml:trace contextRef="#ctx0" brushRef="#br0" timeOffset="3963.66">21938 2796 440 0,'3'-3'340'0,"-1"-1"-38"0,-2 3-25 16,0-1-28-16,0 0-44 0,-1 0-7 0,-1 2-19 16,-2 2-4-16,-1 0 16 0,1 2-25 15,-8 9-3-15,1 1-17 0,-3 1 44 0,0 2-22 16,1 1 12-16,3 2 8 0,1-1-29 16,0 1-13-16,3-1-7 0,5-1-12 0,-4-3-7 15,5-6-1-15,0 3-7 0,19 12-7 0,-7-13-14 16,4-4-8-16,2-3-20 0,3-3 3 0,-10-1-5 15,4 0-5-15,23-11-15 0,-15 4-7 16,-1-7-32-16,-1-2 12 0,0 0-23 0,-4-3-2 16,-2 0-2-16,-1-2 0 0,0-2-9 15,-3 4-1-15,-6-3-26 0,-3 2 27 0,-2 14-15 16,0-5 11-16,-15-13 5 0,0 14-33 0,2-2 33 16,-4 5-18-16,-1 0 2 0,-2 0-40 15,-1 7 1-15,3 0-40 0,-4 0-7 0,12 0-21 16,-4 0-26-16,-2 0-41 0,-8 12 20 15,15-12-238-15,2 2-50 0,5-2 40 0,0 0 39 16,2 0 27-16,2-2 24 0,2 2 39 0,6 0-20 16,10 0 35-16</inkml:trace>
  <inkml:trace contextRef="#ctx0" brushRef="#br0" timeOffset="4467.53">22377 2818 340 0,'-2'0'462'0,"2"-1"-89"0,-2-1 0 0,1 1-49 15,-1 0 8-15,2-3-17 0,-1 0-35 0,1 0-31 16,1-1-21-16,5-10-30 0,2 3-14 16,2 3-20-16,1-1-11 0,5 0-29 0,2 4-12 15,3 1-5-15,2 4-10 0,-13 1-7 0,5 0-5 16,23 12-18-16,-20-4-1 0,-2 1-3 15,-3 4-3-15,-3 1-6 0,-2 0-9 0,-3 3 4 16,-5-2 4-16,0-7-1 0,0 4-3 0,-11 16-11 16,1-11 4-16,-2-2-12 0,-3 1-5 15,1-4 11-15,-5 0-6 0,2-2-2 0,-2 5 2 16,2-6-8-16,-2-1 1 0,-1-1-4 0,3-1-3 16,-1-2-4-16,3 2 5 0,3-2-6 15,2-2-4-15,4 1-6 0,1-1 7 16,0 2-6-16,2-3 7 0,0 2-3 0,3-2 2 15,0 1-4-15,0-2 18 0,0 0 1 0,11 3-1 16,-4-1-6-16,12 1 14 0,5-1-9 0,3 1 8 16,1-1 10-16,4 2-19 0,2 0-5 0,-3-1 10 15,1 1 4-15,1-2-15 0,-4 0 1 16,-2 1-6-16,-3 0-5 0,-2-1 8 16,-4-1-12-16,-3 0-19 0,-5 2-20 0,-2-3-29 15,0 0-22-15,-2 0 10 0,-4 0-76 0,-2 0-56 16,0 0-42-16,0 0 22 0,0 0-180 15,4-9-116-15,-7 5 27 0,-2 2 31 0,-6-8 33 16,-4 4 29-16,-5-3 23 0,-3 0 24 0,-6 2 20 16,1-2 10-16,-4 2-3 0</inkml:trace>
  <inkml:trace contextRef="#ctx0" brushRef="#br0" timeOffset="6692.48">927 5232 353 0,'0'0'240'16,"-16"-14"-17"-16,16 14-21 0,-30-19-32 0,22 16-10 15,-4 1-22-15,1 2-9 0,0-1 3 16,11 1-27-16,-14 0 1 0,1 0-16 0,-3 0-26 15,1 0 10-15,-12 11-3 0,13-6 8 0,-4-1 1 16,6-1-20-16,1 1 1 0,0 1 16 0,-7-2-18 16,5 2-17-16,3 2 10 0,-1-4 0 15,1 1 11-15,-7 3-10 0,9-2-23 0,1-1 9 16,0 4 3-16,3 2 5 0,-3 0-19 0,0-4-5 16,-4 3-3-16,6 2 8 0,-3-1-4 15,3 3-8-15,3 0 13 0,-2 2 5 0,-4 2-10 16,6-3-16-16,0 3 29 0,0 1 7 0,2-2-19 15,-3 1 13-15,1-5 7 0,2 5-25 16,0-9 6-16,0 4-2 0,0 1 22 0,0 3-24 16,0-1 50-16,0 1-43 0,0 1 26 0,5 15-12 15,-1-18-3-15,4 3 19 0,-6-3-6 0,6-1-4 16,1 1-3-16,0-2 2 0,3 5-4 0,1-1 1 16,3-3-21-16,-1 2 29 0,-3-6-8 15,1 6 3-15,1 1 3 0,1-5-17 16,-1 1 15-16,-3 0 8 0,2-3-18 0,-3 1 2 15,1 0 6-15,0 1-8 0,-2-1 0 0,4-2 7 16,-4-1-12-16,1-1 8 0,-4-2-7 0,1 2-5 16,2-3 11-16,2 0-8 0,-2 2-1 15,-2-3 7-15,-7-2 18 0,11 0-12 16,2 0-1-16,1 0-5 0,-3 0 1 0,18-13-9 16,-13 9-3-16,-2 0-1 0,1 2-6 0,1-4 8 15,-5-2-16-15,5-1 4 0,1 0-1 0,-3 0 8 16,-1 0-9-16,2 2 6 0,-2 0-6 15,1-3-9-15,-1 1-6 0,1 1 14 0,-1-3-9 16,-4 3 1-16,1 2 0 0,-2-4 0 0,5-1 9 16,-4 2-13-16,1-2-4 0,0-1 15 15,2-1-1-15,-5 0 3 0,2 1-17 0,-1-2 15 16,0-2 5-16,-2 3 3 0,-2 2-1 16,-1-5-7-16,3 3-12 0,-1-1 1 0,-2 4 9 15,-1-6-4-15,2 4-14 0,-2-5 7 16,-1 5 15-16,0 2-19 0,-1 0 22 15,0 3-6-15,0-2-10 0,0 9 4 0,0-13-1 16,0-1 3-16,0 2 1 0,0 2 11 0,0 0-1 16,-15-14-6-16,10 10 9 0,-2 0-4 0,-1 3-11 15,2-1 8-15,-5-5 6 0,1 2-16 16,-2-1-3-16,1 3 0 0,4-1 0 0,-5 2-6 16,1-2 10-16,-2 1-4 0,-1 1-4 0,2-1-2 15,-1 1 23-15,1 1-17 0,1-1 12 16,-1 0-13-16,-1-1-4 0,1-1 3 0,1 2-2 15,2 5 9-15,-4-2-12 0,1 1 1 16,0 3-4-16,0-1 0 0,-1 3 4 0,-1 1 5 16,1-1 15-16,1 2-9 0,-1 1-14 0,0 0-14 15,13 0-20-15,-14 0-7 0,0 0-27 0,-15 12-7 16,15-4-39-16,3-1 12 0,-7-2-65 16,13 0-33-16,-5-1-34 0,7-1-17 0,-1 0 24 15,4-3-160-15,-3-7-107 0,6 2 32 16,0-3 36-16,5-4 31 0,-2-2 50 0,1-5 21 15,7 1 30-15,-1-6-18 0,6 2 14 16,5-11-1-16</inkml:trace>
  <inkml:trace contextRef="#ctx0" brushRef="#br0" timeOffset="8341.86">3922 770 259 0,'0'-12'195'0,"0"12"-32"0,-15 0-21 0,-7-19-12 16,16 14-8-16,-5 7-7 0,3-6-6 15,1 3-15-15,-1 0-32 0,2 5 19 0,-4-8-1 16,4 6-8-16,-5 2-16 0,2 0-8 0,-1 0 6 16,-1 5 1-16,0 4-8 0,-3-6-9 15,0 5 3-15,0 0 14 0,0 1-8 0,-2 1 8 16,0-4-10-16,3 4-1 0,2-2-8 0,-8-1 36 16,4 2-11-16,1-5-15 0,1 8-1 15,1-4 13-15,-1 3-23 0,2-3 0 0,-3 1-8 16,7-1 12-16,-3 2-10 0,4 2 5 0,3 5 13 15,-1-4-14-15,0 6 0 0,-2-4-1 16,1 4-1-16,5-11 8 0,0 6-10 0,0 1 4 16,0 1 3-16,13 15 7 0,-8-18-11 0,1 2 7 15,5 0 29-15,-4-2-15 0,-1 0-13 16,4-2 9-16,-2 4-20 0,2-2 4 0,-1 0 11 16,1-1 0-16,-1 2-3 0,3-4 2 0,-4 0-20 15,5-1 4-15,-1 1 18 0,2-3 24 0,-1 0-28 16,3 3-5-16,0-4 42 0,5-5-9 15,0 6-24-15,-2-5-6 0,1 0 28 16,0 0-31-16,0 0 4 0,1-4 25 0,0 0 14 16,-1 4-25-16,-9-6-2 0,4 0 4 0,4 0 3 15,1 0-30-15,22-13 14 0,-20 8-5 0,-2 3-11 16,0-5-3-16,-3 2 11 0,2-3-7 16,0 3-5-16,-4-2-8 0,3 2 14 0,-1-4-3 15,1 1 11-15,-2 0-18 0,1-1 5 0,-2 0 24 16,2 0-9-16,0-2 2 0,-2-1-1 0,2-2-7 15,-3 1-2-15,10-10-14 0,-4 1 8 0,-3 2-5 16,-1 0-8-16,-2-2-4 0,0 6 7 16,-4-3-5-16,-1 1 13 0,-1 4-15 15,-1-3 17-15,-4-1-12 0,-1-5 2 0,0 8-1 16,-1-1 6-16,-1-1 5 0,0 10-3 16,0-6-9-16,0-1 6 0,-10-15 3 0,5 14-5 15,1-4 7-15,1 7-8 0,-3 2 1 0,-1-2-8 16,-3 2 3-16,-1-1-5 0,0 3 2 15,-1-1-1-15,-1-1-11 0,-6 0 8 0,3 3-8 16,-3-1 7-16,0 1 3 0,-3 0 3 0,-1 3 2 16,0-1-16-16,1-2 0 0,0 5 6 15,-1 1-6-15,2-1 0 0,6 1 3 0,4 1 2 16,-4 0-7-16,-3 0-12 0,-20 14-12 0,20-8-12 16,-2 4-12-16,1-1-14 0,4 3-21 0,2 2 8 15,3-6-38-15,0 3-32 0,4 2 3 0,1-2-14 16,2 2-13-16,1 2-31 0,2-1-29 15,0-6 22-15,0 4-216 0,0 2-35 0,0 3 34 16,0 0-8-16,0 3 28 0,-7 18 56 16,-1-14 9-16,0-5 35 0,3 1-25 0</inkml:trace>
  <inkml:trace contextRef="#ctx0" brushRef="#br0" timeOffset="10141.31">3994 5356 226 0,'0'-14'235'0,"0"14"-35"0,0 0-9 0,0-13-20 15,0 13-28-15,19-24 0 0,-20 19-21 0,1 0 19 16,0-2-21-16,0 7 2 0,0-7-3 0,0 0 4 15,0 1-2-15,0 6-19 0,0-9 3 16,0 1 11-16,0-2-24 0,-11-10-4 0,-1 12 6 16,3-1-9-16,1 4-9 0,1 1-29 15,-2 1 16-15,-7-4-8 0,2 1 16 0,3 4-15 16,0-2-4-16,1 1 0 0,1 0-7 0,0 2-5 16,1 0-1-16,0 0 11 0,2 1-5 15,-4 0-5-15,-5 0 1 0,0 0-18 0,0 0 20 0,-16 14-19 16,20-10 8-16,-4 3-15 0,0 0-8 15,0 1 11-15,2 2-1 0,-1 1 2 16,2 0-6-16,1 1 20 0,1 2-25 0,2-2 21 16,-1 3 8-16,-1-1-4 0,4 3-3 0,0 0-8 15,1 1-9-15,2 4 21 0,-1-2-1 16,2 4-5-16,1 1-1 0,1-1-5 0,0-1-2 0,0-11 8 16,0 7-9-16,0 2 17 0,12 29-22 15,-5-28-1-15,-1 0-2 0,0 2 16 16,1-7-10-16,-1 4 17 0,1-3-2 0,0-1 7 15,2 0-10-15,-2 0 9 0,0-1-18 0,0 1-5 16,2-1 18-16,-2 1 5 0,1-3-10 16,0 0-2-16,2-4-2 0,-2 4 9 0,2-2-10 15,1-2-1-15,0 1 14 0,2 0-7 0,-1-2-13 16,-2-3 9-16,4 2-11 0,-5-2 6 16,4-1-8-16,-3-1 11 0,1-1 2 0,1-2 14 15,-3-1-7-15,4 0 0 0,2 0-17 0,19-14 8 16,-15 8-1-16,1-5-6 0,5 2 1 0,-5 0 4 15,1-5-21-15,2 5 5 0,-2-4 0 16,-2 2 7-16,1-1-6 0,-1 0 2 0,-1 0 5 16,-2 0-8-16,0-1 2 0,-1 1-1 0,-2-1-6 15,2 0-3-15,-5 1 8 0,1-1-12 16,0 5 15-16,-4-5-2 0,-1-1-12 0,0-1 7 16,0 3-5-16,0-5 7 0,-1 2-10 0,-2 4 11 15,1-9-11-15,-2 4 11 0,1-1 2 16,-1 1-17-16,0-2 10 0,-2 10 7 0,0-4 7 15,0-5-4-15,0 3-12 0,0-3 11 0,-13-18-15 16,7 17 17-16,0-2-11 0,-2 3 4 16,2 0-4-16,-3 0 5 0,1 0 1 0,-2 1 1 15,0 1 0-15,-3 0-6 0,1 3-2 0,1-2 4 16,-2 4 13-16,-2-2 0 0,0 0-1 16,-1 3-11-16,-4-1 1 0,2 1 11 0,-2 1-16 15,0 0 5-15,0 1-2 0,1-1 7 0,-2 2 1 16,2 0-8-16,0 1-8 0,1 4 8 0,-2-2-13 15,11 3-4-15,-4 0-21 0,-2 0-13 16,-18 12-18-16,16-2 6 0,0 2-64 0,3 3-43 16,-3-2-32-16,4 3-32 0,-1 2-54 0,4-2 29 15,-2 0-223-15,6 0-20 0,-2-3 51 16,2-5 19-16,4 1 43 0,2-1 27 0,-1-3 8 16,1-5 32-16,0 0 15 0,0 7 30 15</inkml:trace>
  <inkml:trace contextRef="#ctx0" brushRef="#br0" timeOffset="11892.76">24354 2996 307 0,'0'0'261'0,"0"0"-32"0,-14 0-34 15,14 0-5-15,-23 19-1 0,19-17-14 16,1-1 17-16,2 0 28 0,2 0 5 0,4 0-4 15,12 2-40-15,7-2-2 0,6 1-19 16,7-2 42-16,0 4-19 0,4-4-3 0,6 3-34 16,3 0 1-16,7-2-18 0,5 3-29 0,1-1-2 15,1 2-10-15,2-3 4 0,-2 1-26 16,0-3 9-16,-5 2 1 0,-2 0-20 0,-6-2-6 16,-4 1 9-16,-7 1-12 0,-6-2-12 0,-3 2 10 15,-1-2-7-15,-17 0-2 0,5 0-13 16,-1 0 4-16,-3 0-9 0,-1 0-5 0,-3 0-15 15,-2 0 2-15,-1 0-24 0,-7 0 11 0,7 0 2 16,-7 0-61-16,7 0-3 0,-7 0-26 16,0 0-7-16,5-4-38 0,-7 4-35 0,1 0-24 15,-1-1-28-15,0 1 20 0,-2 0-204 0,-1-1 31 16,0-2-71-16,-1 3 30 0,0-3 72 16,0 1 23-16,2 0 19 0,-2 0 11 0</inkml:trace>
  <inkml:trace contextRef="#ctx0" brushRef="#br0" timeOffset="12287.84">25138 2868 605 0,'-2'2'302'16,"2"-1"-8"-16,0 1 4 0,2 0 13 15,1 1-45-15,1 0-32 0,14 4 30 0,3 2-15 16,0-1-14-16,6 0-23 0,3-2-32 16,3 2-10-16,1-1-8 0,3-1-24 0,4 0-16 15,-2 3-10-15,3-2-12 0,-3 0-15 16,-1-1-2-16,-3 1-12 0,-3-2-7 0,-2 0-8 16,0 0-8-16,-3 2-6 0,-6-1-5 0,-1-1 9 15,-6 5-19-15,-2-1 0 0,-3 1-12 16,-4-2 7-16,-3-2 4 0,-2-6-7 0,0 6-2 15,0 2 1-15,-19 14 4 0,7-6-7 0,-5-3 2 16,-2 1-10-16,-3-2-7 0,-1 1-5 0,1 0 8 16,-1-3-11-16,-3 1-28 0,0 0 5 0,-4-2-58 15,0-1-39-15,-2-1-21 0,2-4-31 16,-4 1-71-16,4 0 23 0,-3 0-282 16,2-4 32-16,2 0 35 0,14 0 29 0,-2 0 26 15,-3 0 25-15,-19-14 31 0,25 11 10 0,-1-1 16 16</inkml:trace>
  <inkml:trace contextRef="#ctx0" brushRef="#br0" timeOffset="15894.01">26603 2930 367 0,'0'0'321'0,"0"0"-52"0,0 0-33 0,0 0-26 16,0 0-24-16,0 0-13 0,0 0-2 0,0 0-15 15,0 0 0-15,0 0 3 0,0 0-17 16,0 18 4-16,-5-18-11 0,-1 0-9 0,0 0 11 16,0 0-14-16,6 0-3 0,-8 0-14 15,1 0 26-15,7 0-12 0,-10 0-22 0,3 0 2 16,7 0-9-16,-19-11 6 0,14 8-10 0,1-1-10 16,-6-5-4-16,4 0 8 0,4-1-22 15,1 3-5-15,1 7-2 0,0-11-19 16,12-14 15-16,-1 12-7 0,1 1-10 0,2 3 2 15,1-3-11-15,2 5 15 0,-1-1-19 0,2 4 10 16,-2-1-6-16,3 3-9 0,-1 0-12 0,-11 2 14 16,6 0-21-16,0 0 16 0,17 13 2 15,-18-7-10-15,5 3 9 0,-5 1 1 0,-1 4-23 16,-2 2 10-16,-2 2 10 0,-4 0-4 16,-3 4 0-16,0-11 14 0,0 6 0 0,-10 24-4 15,1-17 0-15,1-3 5 0,-4 1-8 0,-2-2 10 16,-2-2-7-16,-2-3 16 0,-1 1-5 0,1-2-4 15,-4-2-4-15,3-1 2 0,0 0-3 16,-2-2-3-16,1 1-10 0,2-5 15 0,-1-5 0 16,5 4-5-16,-6-4 0 0,6 0-10 15,14 0 4-15,-11 0 8 0,1 0-5 0,-11-12-6 16,14 5-1-16,3 0 3 0,1 0 0 0,4-1-6 16,2-1-12-16,-3 9 18 0,9-17-12 15,-1 6 5-15,-2 5-8 0,0 0-2 16,-1 4 6-16,1 1-1 0,-1 2 0 15,-5-1-12-15,0 0 28 0,20 16 1 0,-8-7-12 16,-3 3 9-16,1 0 8 0,-2-2 1 0,2 2-6 16,1 2 11-16,1 1 2 0,-1-1 13 15,0-4 7-15,3 0 0 0,-1-3-4 0,4-2-10 16,0 0 6-16,2 0-11 0,1-3-6 0,0-2-4 16,3 0 11-16,-12 0-1 0,6 0-6 15,23-17-2-15,-16 7-5 0,-1-2-19 0,-2 1 2 16,1 0-8-16,-5-2 2 0,-2 2-4 15,-1 0-14-15,-3 2 1 0,-3 1-12 0,-4 2-5 16,1 2-26-16,-3-1-30 0,-1 2 11 16,-1 3-72-16,0 0-15 0,0 0-30 0,0 0-32 15,-12-11-56-15,7 8 29 0,1 0-245 0,-1 1 32 16,1-1 20-16,1 1 30 0,1 0 29 16,-1-1 23-16,1-1 26 0,2 1 16 0,0 3 2 15</inkml:trace>
  <inkml:trace contextRef="#ctx0" brushRef="#br0" timeOffset="16386.31">27329 2953 365 0,'7'-2'331'0,"-2"1"-37"16,1 0-26-16,-1-2-23 0,0 1 15 15,-1-1-45-15,-1 0-10 0,1-1 8 0,-1 0-29 16,1 1-1-16,-1-2-8 0,0 2-20 0,0-2-3 16,-1 0-11-16,0 1-18 0,-2-2-2 15,0 1-18-15,0-1-12 0,0 3-9 0,0 3-7 16,0 0-7-16,0 0-8 0,0-9 7 15,-13 1-20-15,6 8-2 0,-10 3 4 0,-3 3 7 16,1 5 30-16,-2 1-11 0,1 5-2 0,4 0 20 16,-4 0-2-16,4 4-6 0,-1-1-13 15,6 6 12-15,-1-6-10 0,2 5 10 0,4-1-5 16,6-1 11-16,0-2-13 0,-1 0 5 0,1-11-6 16,20 16 1-16,-4-9-9 0,-1-3 5 15,6-1-9-15,-1-1 0 0,2-4-18 0,1-2 2 16,1-1-8-16,-2-1 11 0,-11-4-21 15,5 0-20-15,1 0-39 0,22-15-35 0,-21 5-33 16,-1 2 9-16,-1 1-121 0,-3-3-43 0,-4 2-29 16,-3 1-46-16,0 0 28 0,-6 4-241 15,0-1 40-15,0 4 40 0,0 0 32 0,0-7-5 16,-10 0 28-16,6 6 10 0,1-1 24 0,0 2 42 16,1 0 25-16</inkml:trace>
  <inkml:trace contextRef="#ctx0" brushRef="#br0" timeOffset="16537.84">27485 3178 431 0,'0'0'381'0,"0"-1"-38"0,0 3-37 0,-2-1 12 16,3 0-46-16,-2-2-34 0,1 1 21 0,0 0-32 16,0 0-26-16,0 0-21 0,0 1-9 15,0-1-19-15,0 0-90 0,0 0-18 0,0-1-44 16,-1 1-57-16,0 0-32 0,0 0-53 0,-2 0 13 16,0-2-187-16,-1 2-117 0,-1-1 29 0,-10-5 27 15,0 2 26-15,-4 0 23 0,-2-2 22 16,-1 0-13-16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03-02T10:50:05.01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26734 5296 550 0,'0'0'316'15,"0"-15"-8"-15,28-7-39 0,-24 17-33 0,-3 2-44 16,2 0 2-16,-2 4-3 0,1 2-17 16,-1 2-8-16,-1 3-18 0,-5 20 43 0,5-15-13 15,-8 32-20-15,2-16-12 0,-2 2-25 16,-1 3 6-16,-2-1-27 0,1-5-2 16,-2 4 17-16,-1-2-14 0,2-3-12 0,1-2-10 15,-3-3 0-15,2-1 1 0,-2 1-10 0,1-5 0 16,0 0 1-16,0-5-1 0,3-7-3 15,0 5-2-15,1-6-14 0,2-1 2 0,6-3-3 16,0 0 2-16,0 0-24 0,-8-10 7 0,11 5-3 16,1 1-5-16,9-3-2 0,2-1-4 15,2 3-5-15,1-3 2 0,3 3-12 0,-1 3 9 16,2-2-12-16,0 1 5 0,1 1-5 0,-3 0-20 16,0 1-2-16,0 1-18 0,-5 0-10 15,3-1 4-15,-4 1-65 0,-3-1-18 0,-1 1-8 16,-10 0-21-16,6 0-23 0,0 0-13 0,-6 0-6 15,9 0-22-15,-9 0 20 0,16-11-58 0,-12 6-84 16,-2-1-90-16,2 2 31 0,-2-2 26 16,-2-1 25-16,0 1 23 0,0 0-7 15,0-3 25-15</inkml:trace>
  <inkml:trace contextRef="#ctx0" brushRef="#br0" timeOffset="179.47">26899 5552 440 0,'-1'-7'270'16,"0"5"-35"-16,-1-2-12 0,2 1-31 15,-1-1 13-15,0 3 11 0,1 2 10 0,-3 2-9 16,1 1 6-16,0 2-15 0,-3 8-24 15,-1 2 29-15,2 6-29 0,2 1-29 0,-1-1-9 16,1-1-28-16,2-9 16 0,0 5-23 0,0 0-9 16,0 0-22-16,17 15-9 0,-8-16-88 0,-5-6-38 15,4 2-43-15,5-5-61 0,-1 0 14 16,-1-6-215-16,-3-1-109 0,2 0 54 16,16-15 34-16,-12 4 19 0,0 0 18 0,0-9 36 15,-1 0-24-15,-2-2 36 0</inkml:trace>
  <inkml:trace contextRef="#ctx0" brushRef="#br0" timeOffset="399.07">27205 5450 357 0,'6'-6'436'0,"-2"3"-41"15,0 0-50-15,-1-1-39 0,1 1-47 16,1 3-8-16,1 0-30 0,2 1 32 0,0-1-11 16,19 13-25-16,-8-4-24 0,0 3-30 15,-1-1-4-15,2 4-10 0,0 2-31 0,-4-1-9 16,1-1-17-16,2 2-8 0,-4-1-29 0,-2-1-45 15,1 0 0-15,-2-1-84 0,-4-4-25 16,-5-5-41-16,2 2-5 0,-2-3-23 0,-1-2-26 16,-1-1 18-16,-1-1-142 0,-1-2-99 15,-1-2-9-15,0-1 43 0,-6-6 26 0,-3-6 23 16,3-2 1-16,2 0 23 0</inkml:trace>
  <inkml:trace contextRef="#ctx0" brushRef="#br0" timeOffset="597.58">27454 5430 774 0,'1'-4'352'15,"-2"-1"-25"-15,2 3-37 0,-2-1-54 0,2 1-14 16,-3 2 20-16,0 2-27 0,-1 3 46 0,-7 8-16 16,0 2-29-16,-6 2-2 0,1 1-30 15,-3 4-21-15,-2 0-8 0,-2 4-15 16,-3-2-14-16,-1 0-21 0,1-3-47 0,3 1-37 16,2-3-1-16,1-2-91 0,0 2-51 15,8-5-24-15,-1-2-25 0,8-5 16 0,4-7-165 16,0 0-150-16,0 0 25 0,16 5 17 15,2-10 37-15,3-8 36 0,0-3 26 0,4-6 17 16,1-1-19-16</inkml:trace>
  <inkml:trace contextRef="#ctx0" brushRef="#br0" timeOffset="885.34">27646 5373 357 0,'13'-10'389'0,"-5"5"-82"0,0 0-35 15,-4 6 5-15,1-1-24 0,-4 3 13 0,-1 1-33 16,0 3-28-16,-2 10-22 0,2-7 42 0,0 5-33 15,0 5 16-15,-11 22-33 0,5-18-9 16,1 1-7-16,-1-1-14 0,2 0-14 0,-1-2-17 16,-1-1-25-16,0-4 9 0,2 0-24 15,2-5-5-15,-3 1 4 0,3-4-10 0,2-6-12 16,0-3-1-16,0 0-3 0,0 7-4 0,15 0-8 16,2-4 1-16,5-3 8 0,-10 0-21 0,8 0 0 15,4 0-12-15,4 0-3 0,-1 0-28 0,30-10-22 16,-29 8 4-16,-1 2-52 0,-2-1-26 15,-6-1-22-15,-2-1-45 0,-2-1-6 0,-7 1-47 16,-3 0 23-16,-4-3-159 0,-1 1-101 16,-2 0 35-16,-1 0 38 0,3 5 26 0,-13-17 24 15,1 3 21-15,2 2 0 0,-2-1 10 0</inkml:trace>
  <inkml:trace contextRef="#ctx0" brushRef="#br0" timeOffset="1062.32">27888 5495 403 0,'-1'-2'361'0,"0"0"-61"0,1 3-3 15,-1 1 8-15,0 3-5 0,-3 13-31 16,-2 2-32-16,1 2-2 0,-2 3-7 0,1 3-21 16,-2-1-18-16,1 1-20 0,-2 0-22 0,-1 3-35 15,-1-2-13-15,1 0-95 0,-3 0-47 16,-2-1-63-16,-2-3-36 0,2-2 12 0,0 0-230 16,0-4-79-16,-3-1 50 0,3-6 8 15,-1-1 23-15,5-5 30 0,0 0 0 0,1-2 40 16</inkml:trace>
  <inkml:trace contextRef="#ctx0" brushRef="#br0" timeOffset="1239.79">27585 6125 951 0,'2'2'387'16,"1"0"-53"-16,0 1-56 0,0 0-5 15,1-1-35-15,-1 0-29 0,0 0-23 0,1-1-18 16,-1 0-84-16,-1 1-43 0,0-2-56 15,0 0-82-15,-2 0 9 0,-1 0-328 16,-1 0 1-16,0 0 45 0,-5 0 25 0,1 0 23 16,-13 0 20-16,7 0 6 0</inkml:trace>
  <inkml:trace contextRef="#ctx0" brushRef="#br0" timeOffset="1944.29">26991 6266 461 0,'13'-5'379'0,"-8"4"-44"0,2-1-53 16,-5-1-31-16,-2 1-40 0,-2 1-3 0,-2 0-4 16,-2 1-20-16,-14-1-13 0,-3-3 2 15,-1 3-19-15,-7 1-33 0,-2-3-11 0,3-2-12 16,-4 5-9-16,-2 0-17 0,17 0 10 16,-7 0-28-16,-35 9-10 0,26-3 9 0,5 3-11 15,4-1-10-15,2 1 33 0,0 4-39 0,4 0 12 16,4 4-26-16,3-4-7 0,4 3 22 0,5 0-25 15,3-5 13-15,1-2-17 0,12 21 18 16,-1-9 13-16,2-1-30 0,2 1 36 0,0 1-21 16,3 2 6-16,-3 1-9 0,1 3-7 0,-3-1 2 15,0 2-1-15,-2 3 23 0,-2 2-2 16,-1 4-4-16,-2-1-1 0,-4 0 28 0,0 1-12 16,-2-21-11-16,0 10-2 0,0 5 13 0,0 2-13 15,-15 35 13-15,11-35-14 0,-1-3 11 0,0 1-11 16,-1 0-2-16,-1-1-9 0,0-3 16 15,3-1-21-15,-2 3 24 0,2-3-25 0,-1-4-9 16,5-12 29-16,0 4-14 0,0 2 14 16,15 15-3-16,-4-16-32 0,4-6 2 0,8 3-30 15,-1-3-22-15,6-1-52 0,4-2-29 0,6-2-29 16,4 0-28-16,7-3 19 0,6-2-160 16,6 0-141-16,-30 0 49 0,17 0 35 15,10 0 35-15,70-17 22 0,-55 8 28 0,0 0-13 16,5-2 34-16</inkml:trace>
  <inkml:trace contextRef="#ctx0" brushRef="#br0" timeOffset="2526.83">28876 6246 627 0,'-1'-2'265'0,"-3"0"-32"15,3-1 5-15,0 1-18 0,1 0 0 0,-1 1-24 16,0-1-26-16,2 2-6 0,1 0-13 15,0-3-19-15,2 2-32 0,2 1 17 0,15-1-31 16,-9 1-16-16,6 0 6 0,7 0-14 16,5 0 22-16,1 0-22 0,40 10 0 0,-29-6-13 15,2-1-7-15,-1 2-18 0,-4-3 10 0,-4 0-3 16,1-1 13-16,-6 1-39 0,-4-1 4 0,-5 1 10 16,-2-1-9-16,-6 0-14 0,-4 2 2 0,-4-1 13 15,0 2 4-15,-3-1-19 0,-2 1 8 16,0-1 10-16,0-3 3 0,0 11-13 0,0-1 11 15,0 0-15-15,0 1-10 0,0 3 1 16,-12 26 25-16,11-17 5 0,1-11 10 0,0 8-22 16,0 5 1-16,11 31 23 0,-3-27-3 0,3 3-4 15,1 5 23-15,0 1-8 0,0 2 13 16,1 2-12-16,0 2-4 0,1-3 5 0,-3 0-4 16,5-2-14-16,-7-1-12 0,-1-4-4 0,-1-5 36 15,-4 0 7-15,1 3-6 0,-4-18-9 16,0 5-3-16,-11 25-44 0,2-24 1 0,-5-5 1 15,1 0-5-15,-6-4-2 0,-2-3-39 16,-6-4-38-16,-5-4-49 0,-3 0-31 0,16 0 17 16,-37-10-322-16,13 0 20 0,-6-4 67 15,-6-2-2-15,-5 2 11 0,-4-5 51 0,-10-1 46 16,-7-1 10-16,-6-1 15 0</inkml:trace>
  <inkml:trace contextRef="#ctx0" brushRef="#br0" timeOffset="4871.61">25550 6401 543 0,'0'0'241'0,"0"0"-9"0,-14 0-22 0,14 0-7 15,0 0-18-15,-26 6 2 0,24-5-35 0,0-1 2 16,-1 1-19-16,1 1-23 0,0-2 1 15,2 3-14-15,0-1-14 0,2-2-4 0,1 0 1 16,3 2-10-16,12 3-13 0,2-3 11 0,1-2-12 16,7 4-2-16,3 0-3 0,-1 2 4 15,4-4-7-15,0-1-3 0,3-1-19 0,-2 0 1 16,-1 0 2-16,0 3-20 0,-1-3 20 16,-4 0-16-16,-3 0-11 0,-6 4 8 0,-13-4-4 15,2 0-12-15,0 0-9 0,0 0-3 0,-9 0-44 16,8 0-18-16,-8 0-46 0,0 0-3 15,0 0-23-15,8-9 14 0,-11 6-173 0,0 1-105 16,0-1 45-16,-2-1 31 0,0 3 40 16,-8-6 8-16,1-2-9 0</inkml:trace>
  <inkml:trace contextRef="#ctx0" brushRef="#br0" timeOffset="5327.82">25855 6341 212 0,'-1'0'352'0,"0"0"-76"0,-1 0-14 16,2-3-35-16,-1 3 9 0,0 1-34 0,1-2-14 15,0 1-23-15,0 0-23 0,0 0 6 0,1 0-25 16,0 0-18-16,-1 1 10 0,3 1-10 15,2-2 2-15,1 0-10 0,13 4 1 0,-11-4-19 16,22 5 16-16,-7-2-3 0,0 0-21 16,6-1 14-16,-2 0-20 0,-2 1-4 0,5 1-10 15,-1-1-6-15,-1 2-13 0,-1-1 7 0,-1 1-15 16,-6-2 13-16,1 2-18 0,-3-2 7 0,-6 1 14 16,-1-4-37-16,-4 2-8 0,-2 0 30 15,-1-1-5-15,-1 1-1 0,-1 1-4 0,-2 1 17 16,0-4-3-16,0 0-14 0,0 0-13 15,0 6 16-15,-17 10 1 0,6-8-3 0,-2 1 9 16,-1 0 8-16,0-1-5 0,6-2-19 0,-8 3-16 16,0-2 2-16,1 2-1 0,-4-1 1 15,-1 1 1-15,-1-2 0 0,-1 1 0 0,0-1-7 16,-2 1-36-16,2 0-27 0,1-2-27 16,0-1-12-16,-1-1-61 0,4 1-37 0,4-5 20 15,4 3-233-15,2-3-5 0,1 0 14 16,2 0 27-16,5 0 24 0,0 0 65 0,0 0-21 15,-7 0 40-15</inkml:trace>
  <inkml:trace contextRef="#ctx0" brushRef="#br0" timeOffset="5505.29">25913 6624 215 0,'3'4'436'0,"-1"-1"-51"0,0-1-74 16,1 1-51-16,-2-3-28 0,2 4-43 0,-1-3-13 15,-1 1-22-15,0 0-64 0,1-1-36 0,-2 1-56 16,0-1-78-16,0-2 7 0,2 1-307 16,0 0 26-16,-1-1 23 0,2-3-13 0,-1 1 46 15,0 1 6-15</inkml:trace>
  <inkml:trace contextRef="#ctx0" brushRef="#br0" timeOffset="9447.89">25647 6815 534 0,'0'0'282'0,"0"0"-26"16,0 0-23-16,-14 0-8 0,14 0-17 0,0 0-12 16,0 0-25-16,0 0-12 0,0 0-21 15,0 0-7-15,0 0-19 0,0 0-12 0,0 0-2 16,0 0 9-16,0 0-16 0,0 0-24 16,13 9 33-16,-4-9-27 0,23 5 14 0,-8-2-18 15,3-3 36-15,2 7-41 0,3-5-2 0,2 0-16 16,4-1 17-16,-6 1-6 0,3 1-18 15,0-2 7-15,-3 2-4 0,3-1-6 0,-1-1-19 16,-7 1 5-16,-2-1 6 0,-5 0 5 0,-5 0-26 16,-15-1 11-16,10 0-11 0,-1 0-2 0,-1 0-13 15,-8 0-12-15,6 0 10 0,-6 0-43 16,0 0-14-16,10 3-18 0,-11-3-21 16,0 0-34-16,-3 0-34 0,2-1 15 0,-1-1-127 15,2 0-102-15,-2 0-27 0,-1-1 32 16,2-2 34-16,-2 1 24 0,3-1 44 0,-2-1-15 0</inkml:trace>
  <inkml:trace contextRef="#ctx0" brushRef="#br0" timeOffset="9850.96">25974 6728 696 0,'-1'-1'239'15,"-1"-1"-24"-15,3 2-26 0,0-1-6 0,1 1-4 16,0 0 2-16,1 0-11 0,3 1-1 0,0 2-3 16,10 0-12-16,-1 3-17 0,0-1-3 15,2 2 27-15,1 1-28 0,2 1-25 0,2 0 12 16,-1 1-37-16,-2 0 8 0,-1 2 4 16,3 2-14-16,0-3-8 0,-2-3 10 0,1 4-16 15,-3-1-6-15,0 0-8 0,-4-2 11 0,1 0-23 16,-3 1 3-16,-2-5 18 0,-4 2-26 0,-2-1-10 15,-1 1 20-15,-2-7 1 0,0 0-10 16,0 7 5-16,-15 12 2 0,2-9 10 0,-5-1-16 16,1 0-5-16,-4-1-1 0,-3 2-14 15,1-4 4-15,-4 2-14 0,-1-1 3 0,0-2 15 16,2 3-11-16,1-1-1 0,-5-5-2 0,3 4-1 16,5-2-133-16,0 1-17 0,0-3-2 15,3 0-18-15,7 0-14 0,1 0-35 0,4-1 20 16,7-1-224-16,0 0-53 0,0 0 32 0,-13-12 31 15,13 9 38-15,1-1 24 0,0 2 21 16,1-3 31-16,0 3-9 0</inkml:trace>
  <inkml:trace contextRef="#ctx0" brushRef="#br0" timeOffset="15984.1">25600 7276 348 0,'0'0'210'0,"-14"0"-38"16,14 0-1-16,0 0-17 0,0 0 3 0,0 0-22 16,0 0-6-16,-14 0 10 0,-1 13-18 15,13-13 0-15,-1 0-6 0,2-1-8 0,0 1 10 16,-1 0-18-16,1-1 16 0,0 1-13 16,0 0-4-16,2 0-17 0,-1 0-12 0,2-1-6 15,2 1-6-15,1-1 0 0,2 1-10 0,1 0 10 16,15 0 3-16,-11 0-18 0,6 0-1 15,5 0 3-15,2 0-13 0,3 0 13 0,3 0 4 16,-1 0-4-16,-1 0-11 0,-1 0-7 16,-2 0 1-16,0 0-21 0,-5 0 4 0,-5 0 8 15,-2 0-16-15,-3 0 8 0,-2 0 1 0,-3 0-12 16,-6 0-2-16,8 0 12 0,-8 0-5 0,0 0 6 16,0 0-25-16,11 6-2 0,-12-6-5 15,-1 0-18-15,0 1-13 0,-2-1-16 0,0 1 4 16,1-1-32-16,0-1-39 0,0 1 15 0,1-1-106 15,-3-1-111-15,2 1-27 0,-1-2 23 16,1 0 13-16,1 0 9 0,-2-1 15 0,0 0 36 16</inkml:trace>
  <inkml:trace contextRef="#ctx0" brushRef="#br0" timeOffset="16482.93">25704 7175 445 0,'-1'0'277'0,"-1"-1"-48"0,0 1-36 0,2 0 1 15,-1 0-14-15,1 1-15 0,1-1-21 16,0 2 12-16,0-1-14 0,1 2-12 0,-1-3-17 15,3 1 14-15,-1 1-35 0,0-1-5 0,2 3 5 16,0-3-10-16,2 2-4 0,8 7-6 0,1-3 3 16,4-1-17-16,-2 2-17 0,1-4 30 15,2 3-18-15,4-1-18 0,2 2 2 0,1-3 1 16,2 4-4-16,-4-2-4 0,1-1 10 16,3 0-15-16,-1 3-11 0,-4-4-4 0,0 4 7 15,-3-1-6-15,-3-3-1 0,-2 0-2 0,-2 0 15 16,-4-2-20-16,-2 0 5 0,0 1-4 15,-4-2 10-15,-1 0-1 0,-1 3-15 0,-1-3-9 16,-2 1 5-16,0-3 13 0,0 0 15 16,-11 9-22-16,-6 1-2 0,1-1 3 15,-4-3 12-15,-1 4-3 0,1-3-14 0,-3 1 7 16,2-2 11-16,-2 3-14 0,2-2 18 0,-2 1-27 16,2-4-4-16,1 1 9 0,-1 2-11 0,0-3-4 15,3 0-9-15,-3-1-33 0,4 0-16 16,4-1-22-16,2-1-41 0,-1 0-12 0,4-1 15 15,8 0-168-15,-8 0-98 0,0 0 6 0,2 0 60 16,6 0-5-16,-24-11 64 0,16 7-23 16</inkml:trace>
  <inkml:trace contextRef="#ctx0" brushRef="#br0" timeOffset="21117.94">25264 8020 371 0,'0'0'110'16,"0"0"-17"-16,0 0-12 0,0 0 38 15,0 0 1-15,0 0-9 0,0 0-50 0,0 0-2 16,0 0 11-16,0 0 9 0,0 0-54 0,0 0 14 15,0 0-5-15,0 0-3 0,0 0-3 16,0 0-4-16,0 0-134 0,0 0-87 16,0 0-108-16,0 0 6 0,0 0 7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10-05T10:41:41.38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8718 8580 244 0,'0'0'214'0,"0"0"-32"0,0 0-38 0,0 0-11 16,0 0 3-16,0 0-14 0,0 0-21 15,0 0 7-15,0 0-9 0,0 0-2 0,0 0 6 16,0 0-24-16,0 0 2 0,0 0-7 0,0 0 16 16,0 0-19-16,0 0-2 0,0 0-3 15,0 0 3-15,0 0 5 0,0 0-18 0,0 0-8 16,0 0 5-16,0 0 1 0,0 0-16 16,0 0-7-16,0 0 5 0,0 0 5 0,0 0-19 15,0 0-5-15,0 0 6 0,0 0 4 0,0 0-19 16,0 0 13-16,0 0-22 0,0 0-2 15,0 0-14-15,0 0-20 0,0 0-10 0,0 0-25 16,0 0 7-16,0 0-67 0,0 0-98 0,0 0-104 16,0 0 5-16,0 0 7 0,8 1 9 15,-11-4 35-15,0 1 9 0</inkml:trace>
  <inkml:trace contextRef="#ctx0" brushRef="#br0" timeOffset="1444.13">14470 9024 329 0,'0'0'264'0,"0"0"-44"0,0 0-13 15,0 0-27-15,0 0-19 0,0 0-7 0,0 0-11 16,0 0-13-16,0 0-16 0,0 0-7 16,0 0-11-16,0 0-4 0,0 0-21 0,0 0 3 15,0 0-6-15,0 0 8 0,0 0-15 0,0 0-12 16,0 0-4-16,0 0 12 0,0 0-26 15,0 0 3-15,0 0-11 0,0 0 4 0,0 0 12 16,0 0-19-16,0 0-10 0,0 0 14 16,0 0-13-16,0 0 7 0,0 0-7 0,0 0 15 15,0 0-2-15,0 0-19 0,0 0 11 16,0 0-17-16,0 0 21 0,0 0-19 0,0 0-6 16,0 0 18-16,0 0-2 0,0 0-9 0,0 0-3 15,0 0 0-15,0 0 3 0,0 0 20 16,0 0-10-16,0 0-1 0,0 0-2 0,0 0-6 15,0 0-5-15,0 0 20 0,0 0-15 16,0 0 1-16,0 0 7 0,0 0-11 0,0 0-7 16,0 0 26-16,0 12-14 0,0-12-7 0,0 0 8 15,0 0-17-15,0 0 10 0,0 0 4 0,0 0-10 16,0 0 10-16,0 0 6 0,0 0 2 0,0 0-15 16,0 0 12-16,0 0-11 0,0 0 12 15,0 0-5-15,0 0 3 0,0 0-9 16,0 0-5-16,0 0 5 0,0 0 6 0,0 0 7 15,0 0 0-15,0 0-11 0,0 0 8 0,0 0-12 16,0 0 1-16,0 0 1 0,0 0 1 16,0 0 1-16,0 0 14 0,0 0 0 0,0 0-11 15,0 0-13-15,0 0 5 0,0 0-11 0,0 0 1 16,0 0-24-16,0 0-11 0,0 0-33 16,0 0-41-16,0 0 12 0,0 0-198 15,0 0-73-15,0 0 39 0,0 0-14 0,2 17 21 16,-10-17 55-16,-7-5-9 0</inkml:trace>
  <inkml:trace contextRef="#ctx0" brushRef="#br0" timeOffset="10215.78">14773 3450 356 0,'0'-16'418'0,"7"-13"-54"0,-10 20-49 0,2 3-30 15,0 1-63-15,1 2 11 0,-2 2-34 0,2 4-16 16,-2 2-20-16,-4 11 42 0,3 4-25 0,0 7 12 15,-1 1-15-15,0 1 0 0,-1 4-5 16,1 0-25-16,-2 1 1 0,0-1-16 16,-1-1-6-16,-1 0-10 0,1-3-8 0,-3-2-6 15,2 2-10-15,1-3-11 0,-3-2-7 0,4-5-13 16,-2-1 1-16,3-4-7 0,0-4 8 16,1-3-8-16,1-1-15 0,1-4-6 0,-2-1-14 15,4-1-1-15,0 0-11 0,0 0 3 0,0 0-5 16,0 0-3-16,0 0 4 0,-5-6-16 15,6 6 11-15,2-2-2 0,2 1-5 0,0 1 13 16,13 3-13-16,0-2 1 0,-9-1 11 16,24 8 7-16,-8-4-12 0,-2 1 8 0,-1 0-13 15,1 1 12-15,2-3 3 0,-1 3-1 0,-4-1-10 16,-2-3-9-16,-2 1-15 0,2 4-15 16,-18-7-52-16,14 0 9 0,-3 0-95 0,-3 0-50 15,-1 0-59-15,7-10 30 0,-8 6-257 0,-3-1 19 16,1 0 41-16,4-7 20 0,0-1 39 0,-1 1 33 15,1 1 30-15,2-1 18 0,-1 7 13 16,4-6 6-16</inkml:trace>
  <inkml:trace contextRef="#ctx0" brushRef="#br0" timeOffset="10626.89">15139 3839 534 0,'1'1'392'0,"-1"1"-42"15,1-1-57-15,-2 2-21 0,3 0-4 0,-2-2-23 16,2 0-29-16,0 1-9 0,0 1 5 0,0-1-12 16,0-1-25-16,5 0-23 0,-2 2-7 15,2-3-24-15,-1 0-2 0,1 0-17 0,1 0-29 16,0 0-6-16,5 0-15 0,10-12 0 0,-12 10-4 16,3-5-15-16,-4-1-18 0,-1 3-2 15,-3-2 0-15,-2 2-2 0,-2-2-1 0,-2 2 2 16,0 0 12-16,0 5-10 0,0 0-2 0,0 0-14 15,0-8-2-15,-21-6-2 0,11 12 1 16,-2 1 0-16,1 1 1 0,11 0 20 0,-11 0 26 16,-12 13 18-16,9-1-21 0,1-1 35 0,2 4-11 15,2 0 0-15,2 2-1 0,1-1 15 16,2 1-5-16,3-4-8 0,1 0-1 0,0-13-8 16,0 13 2-16,15 12-11 0,-3-14 2 0,6-3-22 15,2-2-24-15,1-4-17 0,3 0-37 16,-8-2 5-16,5 0-97 0,30-12-43 0,-20 3-24 15,-4-1-62-15,4-1 26 0,-1-3-175 0,-3-2-63 16,0 0 46-16,-2 1 19 0,0-3 14 16,-1-2 40-16,-2 2 28 0,-1-1 32 0,-2 1 15 15,-2-3 4-15</inkml:trace>
  <inkml:trace contextRef="#ctx0" brushRef="#br0" timeOffset="10881.07">15737 3599 568 0,'0'-11'453'15,"-1"4"-94"-15,-3 1-48 0,2-1 50 0,-3 3-21 16,1 2-18-16,0 0-23 0,0 2-27 15,-2 0-3-15,2 3-13 0,-11 4-13 0,3 5-35 16,3 1 3-16,-2 6-18 0,1 2-17 16,0 5 1-16,1 0-11 0,2 3-8 0,-4 2 1 15,4 4-31-15,5 0 0 0,-3 4-3 16,1 0-24-16,-1 1-14 0,0-3 9 0,3 0-31 16,-2-4 17-16,2-1-43 0,-5-3 12 0,3-2-38 15,0 1-15-15,-4-6-26 0,-1-2-11 16,-1-4-26-16,0-3-38 0,-3-4-30 0,4-3 11 15,-3-4-147-15,12-2-37 0,-11 0 27 16,-14-15-263-16,12 4 3 0,1-3 29 0,4-4 40 16,-1 5 32-16,4-2 34 0,0-2 57 0,1-1 2 15,0 1 16-15,0 1 32 0,1 0 34 16</inkml:trace>
  <inkml:trace contextRef="#ctx0" brushRef="#br0" timeOffset="11063.55">15366 4017 889 0,'0'-1'394'0,"0"-2"-37"0,0 2-47 15,-2-1 30-15,2 0-49 0,0 1-2 0,2 0-23 16,0-2-43-16,0 1-25 0,2 0-21 0,4 2-18 16,9-8-13-16,6 2-22 0,0 5-34 15,4-8-36-15,0 4-6 0,4-2-102 0,-1-1-27 16,-1-1-68-16,2 0-59 0,1 1 20 16,-1-3-202-16,1 2-50 0,1-2 0 0,-1 0 37 15,-5-1 61-15,2 1-16 0,2 0 26 16,-3-1 23-16,-5 0 37 0</inkml:trace>
  <inkml:trace contextRef="#ctx0" brushRef="#br0" timeOffset="11344.8">16022 3505 550 0,'0'-5'441'16,"0"1"-56"-16,0 2-54 0,0 0-4 0,-2 1-49 15,2 1 35-15,-2 0-27 0,2 2 4 16,-2 5-12-16,-4 10-9 0,-2 4 7 0,1 5 2 15,1-2-13-15,-4 5-19 0,-1 2-7 0,3-1-23 16,-4 2-22-16,3 0-19 0,-2 0-12 16,3-1 1-16,-2-2-37 0,5-3 6 0,-1 2-19 15,-1-2-12-15,4-2-11 0,3-3-58 0,0-13-3 16,0 5-45-16,12 9-31 0,-5-16-55 16,1-5-65-16,4-2 15 0,-3 1-164 0,20-15-80 15,-8 9 34-15,-2-6 32 0,2-3 30 16,-3 3-239-16,-3-3 40 0,2 0 49 0,-4 4 35 15,-1-4 31-15,-2 3 9 0,-1-1 27 0,-5 0 22 16,3 4 38-16,-4-1-28 0</inkml:trace>
  <inkml:trace contextRef="#ctx0" brushRef="#br0" timeOffset="11532.8">16065 3798 636 0,'-5'0'437'0,"-1"1"-72"0,2 0-48 0,-1-1 45 16,0 2-40-16,2-2-22 0,-1 0-19 0,4 1-23 15,-4-1-25-15,4 2-19 0,-2-4-23 16,4 2-35-16,2-1-37 0,1 1-59 16,13-3-8-16,0-3-143 0,-2-2-109 0,6 5 19 15,5-4-321-15,2 3 41 0,3-1 37 16,6-2 35-16,4 3 15 0,8 1 67 0,7 0 21 16,8 1-17-16,2 0-4 0</inkml:trace>
  <inkml:trace contextRef="#ctx0" brushRef="#br0" timeOffset="12357.52">17455 3624 254 0,'1'-6'456'0,"1"1"-78"15,-2-1-28-15,-2 4-23 0,2-1-42 16,-4 1-9-16,-1 0-36 0,0 1 19 0,-4 3-23 16,-6 2-31-16,-3 5-15 0,0 3 4 0,-2 2-25 15,3 3-5-15,-4 4-9 0,3 2 5 16,-1 3-11-16,4 3-3 0,-1 1-11 0,4 3-11 15,1-1 0-15,2-1-16 0,4-2-2 0,1 3-16 16,2-5-13-16,2-14 2 0,0 5-4 16,18 21-7-16,-5-22 0 0,1-4-6 0,4-3-21 15,3-4-20-15,2-5-3 0,-11-1-16 16,7 0-18-16,27-11 4 0,-21 1-7 0,-2-1 7 16,-2-1-10-16,1-2-3 0,-3-3 7 0,-1 3 6 15,-2 3-12-15,-3-2 8 0,0 3 1 16,-5 0 6-16,0 3-1 0,-3 1 8 0,0 1-13 15,-3 3 17-15,0 0-3 0,-2 2-4 0,-1 3 2 16,0-2 8-16,0 0-5 0,-1 3 6 0,-2 0 5 16,2 2 2-16,1 0-5 0,0 10 13 15,0-3 6-15,1-13-10 0,0 15 17 16,11 11-11-16,-3-12 9 0,3-3-7 0,0-4 8 16,3 0-5-16,4-3-2 0,0 2-11 0,0-4 12 15,5-2-18-15,-13 0 9 0,20-9-17 16,-9 4-1-16,-2-5-5 0,3-3 10 0,-6 1-5 15,2 1 8-15,-4-5-5 0,-3 0 1 0,-2 2-11 16,-2-1 10-16,-2 1-6 0,-4 2-10 16,-1 12 1-16,0-8-10 0,-18-8-7 0,5 10 13 15,-5 2-7-15,-5 1-13 0,12 3-4 0,-9 0-12 16,-3 0-10-16,-25 11-10 0,23-4-11 16,-2-1 2-16,3 3 10 0,3 0-55 0,2-1 0 15,1 0-26-15,3-2-19 0,2 0-24 0,6-1-24 16,2-2-29-16,3 1 22 0,2-4-109 15,0 0-86-15,0 0-14 0,14-1 23 0,-7 2 27 16,12-5 24-16,-9 4 36 0,27-6-13 0,-10 2 21 16</inkml:trace>
  <inkml:trace contextRef="#ctx0" brushRef="#br0" timeOffset="12741.54">18023 3814 917 0,'1'0'379'0,"-1"0"-29"0,-1 0-45 16,-1 3 3-16,0 0 0 0,-2 0-37 0,-4 11-8 16,0-2-18-16,0 3-22 0,-1 1-8 15,0 3-9-15,-2-2-9 0,5 1-28 0,0-2-14 16,2 1-8-16,0 0-17 0,1-3-20 0,3-3 0 16,-2-2-22-16,2-9 7 0,0 7-13 15,0-1-2-15,0-6-13 0,12 14-15 0,-5-12-23 16,-1-2-18-16,12-5-13 0,2 0-5 0,0-4-24 15,-1 1 12-15,0-3-5 0,-2 1 0 16,0-1-3-16,1 0 5 0,-9 1 10 0,4 3-17 16,-6 0 5-16,-1 2-13 0,-2-1-6 0,-2 3-6 15,-1 1 10-15,-1 2 2 0,0 0 4 16,0 0-21-16,0 0 5 0,0 0 3 0,0 0 2 16,0 0 23-16,-9-3-12 0,8 4 4 0,0-1-41 15,-1 2-9-15,0-1-5 0,0-1-20 16,1 0 2-16,-1 0-31 0,1 0-47 15,-1 0-23-15,2 0 17 0,-1-1-156 0,-2-1-103 16,3 2 31-16,-1 0 13 0,2-1 46 0,-3 1 5 16,2-1 23-16,-1 1 5 0,-2 1 16 15</inkml:trace>
  <inkml:trace contextRef="#ctx0" brushRef="#br0" timeOffset="13420.86">17755 3827 439 0,'2'-5'341'0,"2"0"-40"0,-1 2-29 16,-1 1-30-16,-1-1-8 0,0 1-11 15,1 0-40-15,-2 0 5 0,5 1-37 0,-5-1-16 16,1 4-3-16,-2-2 13 0,0 5-14 16,-3 1 48-16,-3 8-2 0,-1 2-3 0,-1 4-5 15,-2 1-1-15,1 0-7 0,2 0-29 16,-1 1-3-16,1-2 3 0,0 1-18 0,2-3-13 16,-2-1-7-16,4-3-14 0,-1-1-13 0,3-4-1 15,0-1 0-15,0-2-11 0,2-5-8 0,0-1-19 16,0 0-3-16,6 1-25 0,-2-3-25 15,9-8-2-15,-2 0 2 0,3-9-16 16,2 2 3-16,-2-1 5 0,0-1-18 0,-1-3-4 16,1 0 6-16,1-3 3 0,-1 5-3 0,-5-4 5 15,2 4 20-15,-1 3 2 0,-2 3-9 16,-4 3 3-16,-3 7 24 0,0 2-4 0,-2 4 15 16,-2 2 19-16,-4 7 22 0,-1 6-12 0,-1-2 5 15,-2 2 7-15,-2 1 9 0,2 3-8 16,-2-1 4-16,-1 3 2 0,2-4-6 0,0-2-13 15,1-1 6-15,4 0 2 0,-1-4-6 0,1-4-23 16,2-1-5-16,2-1-20 0,-1-1-9 16,0-2-36-16,4-3 4 0,-2 0-138 0,2 0-56 15,2-9 22-15,-2 3-254 0,3 0-33 0,2-12 36 16,0 2 23-16,1-2 48 0,2-2 19 16,-3 3 28-16,1-2 25 0,2-2 32 0,4 0 9 15</inkml:trace>
  <inkml:trace contextRef="#ctx0" brushRef="#br0" timeOffset="13588.3">17930 3433 687 0,'0'0'330'16,"-2"-1"-48"-16,-3 2-27 0,3 1-55 0,-2 1-32 15,-1 1-29-15,-5 5-46 0,2-1-28 16,1 0-78-16,-1 2-60 0,3 1 6 0,3-1-272 15,1 0 5-15,0-1 13 0,1 1 30 0,0-10 17 16</inkml:trace>
  <inkml:trace contextRef="#ctx0" brushRef="#br0" timeOffset="14156.82">17994 3800 424 0,'-7'0'275'16,"-1"0"-17"-16,1-1-4 0,1 0-29 15,0 0-19-15,0-1-5 0,0 2-19 0,1 0-10 16,5 0-27-16,0 0 17 0,-8 0-32 0,8 0 17 15,-9 0-17-15,-5-4 32 0,11 4-38 16,1 0-14-16,-1 0-12 0,3 0 0 0,0 0-11 16,0 0-9-16,0 0 2 0,0 0-9 0,-6 11 37 15,7-8-17-15,2 2 6 0,1-1-13 16,6 11 2-16,0 2 1 0,3-3-11 0,0 1 9 16,2 3-9-16,-1-1-5 0,-1 0-7 0,-3 0-3 15,0-1 1-15,-2-1-16 0,-3 2 8 16,-1-2-1-16,-1-4 1 0,-1-1-5 0,-1-1 6 15,-1-9 5-15,0 6-5 0,0 1 9 16,0-7-6-16,0 7-4 0,-11 4-11 0,7-8 14 16,1 0-16-16,-2-2-9 0,1-2 7 0,-2 1-1 15,3 0-8-15,-3 0 0 0,2-3-5 0,2 0 1 16,0-1-12-16,-1-1 5 0,3 1-4 16,3-2 0-16,-1-8-7 0,7-1-1 0,0-2 2 15,4 5-14-15,1-5 7 0,3 2-5 16,-1-1-2-16,6 0-13 0,-3 3-15 0,2-2-7 15,2 0 7-15,-1 1-25 0,-2 3-11 0,1-3-26 16,2 3 9-16,-3 0-58 0,-2 1-35 0,-3 2-35 16,-5 3-57-16,0 4 27 0,-4-1-176 15,-2 1-94-15,-4 1 51 0,0 0 31 0,0 0 25 16,5 4 19-16,-4-2 33 0,0 1 2 16,-1-1 51-16,0 0-3 0</inkml:trace>
  <inkml:trace contextRef="#ctx0" brushRef="#br0" timeOffset="14886.76">18479 3835 1067 0,'-2'-1'338'15,"0"-2"-5"-15,-2 1-44 0,1 1 7 16,-1 0-37-16,1 2 5 0,-2-2-45 15,0 2 5-15,-1 0-25 0,0 1-9 0,-6 7-13 16,-1 1-7-16,0 3-6 0,0-1-13 0,0 5 1 16,1 3-7-16,1-1-13 0,0-1-7 15,3-1-18-15,2 1-6 0,0 3-1 0,3-3-7 16,2-8-23-16,1-10 4 0,0 9-19 16,14 13-20-16,-4-11-24 0,4-3-10 0,2-6-24 15,0-2-17-15,-5 0-24 0,6 0 7 0,24-14-58 16,-18 6-31-16,2-6-12 0,-2 3-12 0,-3-2 10 15,1-2-6-15,0 0 6 0,-2-1 27 16,-1 1-4-16,-2 1 13 0,0-1 30 0,-7 4 24 16,2 0 10-16,-1 2 22 0,-5 2 23 15,0 2-3-15,-1-1 26 0,-3 2 14 0,-1 2-4 16,0 2 21-16,0 0 14 0,0 0 15 0,0 0-7 16,-6 0 19-16,3 2 29 0,-1 1-10 0,0 1 12 15,-6 7-4-15,0 3 1 0,-1 2 2 16,0 2-8-16,4-2-9 0,1 1-7 0,-1 0-6 15,4 1 1-15,2 1-9 0,1-19-15 0,0 10-6 16,0-2 4-16,0-2-6 0,14 8 4 16,-8-12-16-16,2-1-17 0,10-1-8 0,-10 0-17 15,8 0-13-15,20-12-8 0,-16 5-28 16,1-5 16-16,-1 0-12 0,-1-1-10 16,-1 0-4-16,0-1 17 0,-2 0 17 0,-3 1-10 15,-1 0 3-15,-3 3 17 0,-1 2 3 0,-4 4 10 16,-1 0 14-16,-3 2-15 0,0 1 13 15,0 1 18-15,-3 0 7 0,1 0-7 0,-1 2 18 16,-2 3-6-16,-3 5 6 0,-2-1 7 16,2 3 0-16,-1 2 1 0,1 1-2 0,1 0-4 15,2 2 0-15,0-2 2 0,3-3-8 0,2-5 10 16,0 1-10-16,0 1-9 0,12 11 13 16,-3-9-1-16,3-2-13 0,4-1 1 0,3-4-17 0,1-3-9 15,-8-1-30-15,6 0 2 0,26-13-37 16,-19 6-16-16,-2 0 9 0,0-1-78 0,-1-1-26 15,-3 0-36-15,-3-6-28 0,0 3-36 16,-1-4 15-16,0 1 23 0,-3-5-153 0,-1 1-52 16,2-1 1-16,-2-3 42 0,-1 1 16 15,1-1 20-15,-1-2 28 0,0 0 15 16,-1-2 11-16</inkml:trace>
  <inkml:trace contextRef="#ctx0" brushRef="#br0" timeOffset="15108.85">19302 3670 796 0,'2'-12'326'15,"-3"4"-28"-15,1 0 15 0,-1 4-54 16,-1 0 2-16,-3 3-30 0,2 1 14 0,-2 1-26 15,0 2 11-15,-6 6-24 0,-2 2-2 0,1 4-5 16,1 3-11-16,-2 2-2 0,3 4 7 16,1-1-11-16,0 2-16 0,2 2-2 0,-2 1-10 15,2 2-25-15,-1 0 1 0,2-2-26 16,-1 0 10-16,1-1-21 0,-1 0-29 0,3 0-11 16,-1-4-16-16,1-6-40 0,2-2-23 0,0-4-45 15,2-3-9-15,0-2 7 0,0-6-146 0,0 0-53 16,0 0 24-16,16 3-178 0,1-8-103 15,3-2 24-15,-1 2 66 0,5-3 32 0,2 0 29 16,1 2 11-16,1-4-1 0,-2 2 21 0,2 3 40 16,1-2-21-16</inkml:trace>
  <inkml:trace contextRef="#ctx0" brushRef="#br0" timeOffset="15759.08">19554 3975 226 0,'1'-5'440'0,"1"1"-39"15,-1 0-20-15,-1 0-50 0,-2 1 12 0,-1-2-4 16,-1 3-14-16,-9-5-20 0,-2 1-28 0,3 6-4 15,-2-1-27-15,2 1-18 0,3 0-40 0,-6 0-7 16,-18 19-20-16,13-8 1 0,-1 4-14 16,4 1-4-16,-4-1-24 0,3 5-3 15,3-1-15-15,4 3 0 0,0-2-20 0,3-1-3 16,3 0-11-16,2-3 11 0,3-16-13 16,0 8-2-16,0-1-28 0,14 6 10 0,-6-11-27 0,2-2-31 15,11-3-9-15,-11 3-15 0,26-13-10 16,-10 4-7-16,1-3-29 0,-5-4 0 15,-1-3-29-15,1 3 25 0,-4-3 11 0,0 3 1 16,2-1 19-16,-2 0 3 0,-3 2 3 0,-4 4 23 16,-1 0 6-16,-4 5-1 0,-2 1 5 0,-2 2-5 15,-2 3 8-15,0 0 1 0,0 0 17 16,-6 0-3-16,3 5 18 0,0 0-8 0,-7 9 0 16,3 1 12-16,0 3 1 0,4-1-4 15,-1 1 13-15,3-3-5 0,1-10 4 16,0 7-10-16,0-1 8 0,0-1 3 0,13 7-2 15,-7-12-7-15,0-2-2 0,1-2-15 16,-1-1-8-16,1-1-5 0,3 1-13 0,15-9-8 16,-8-2-22-16,-1-3 16 0,2 3 1 0,1-3-24 15,-4-5 0-15,3 5-3 0,-2-1 21 0,-1 1-22 16,-4 4 16-16,2 0-11 0,-1 3 24 16,-3 2 10-16,-2 2-5 0,1 1 9 0,-2 0-15 15,-6 2 8-15,7 0 23 0,-7 0-12 16,21 19 12-16,-11-9 2 0,-2 3 0 0,1 0-6 15,-1 2 14-15,-4 0-16 0,-3-3 14 0,2-2 7 16,-2 0-10-16,-1-1 6 0,0-9 27 0,0 6-11 16,0 1 17-16,0-7 16 0,0 7 3 15,-11 5-4-15,6-8 12 0,2-2-6 0,-2-2 16 16,0 1-4-16,1-3-7 0,0 0-7 16,3 1-1-16,-3-4-8 0,3 0-10 0,0 0-9 15,3-3-20-15,5-8-26 0,2-1-20 0,7-1-9 16,3 2-16-16,3 3 0 0,2-1-40 0,3 4 12 15,0 1-76-15,2 0-27 0,-2-2-43 16,1 3 21-16,-2-1-322 0,-7 2 7 0,1 0 39 16,-12 0 25-16,1 5 58 0,-1-4 14 15,7 2 25-15,-3 0 24 0,-3 4 32 0,10-2-4 16</inkml:trace>
  <inkml:trace contextRef="#ctx0" brushRef="#br0" timeOffset="16200.26">20806 3775 1146 0,'4'-4'385'0,"-2"1"-47"0,-2 0-46 16,0 0-35-16,-2 1-17 0,-3 1-32 0,1 1-9 15,-2 3-52-15,-9 2 20 0,-1 2-14 16,2 2-32-16,0 1-13 0,1 2-38 15,-2 0-26-15,3 2 3 0,0-3-27 0,2 2-1 16,3 0 1-16,2-3 15 0,2-2-18 0,2 1-8 16,-2-2-9-16,3-7-3 0,0 0 7 0,0 8 6 15,17 12 21-15,-6-9-32 0,4 0 24 16,-3 1-22-16,5-1 28 0,-1 1-52 0,4-3 20 16,2 3 8-16,-1 1 4 0,-1 1 6 15,1 0 5-15,-3-1-19 0,-2 0 4 0,-2 0 17 16,-2-1 1-16,-6 2 0 0,-3-4-2 0,-3 0 26 15,0-10 8-15,-12 16 17 0,-2-6-10 16,-2-1 12-16,-5 0-26 0,-1-4-7 0,-1 1 5 16,-5-3 9-16,0 0-20 0,13-3-19 15,-7 0-1-15,-1 0-78 0,-2 0-29 0,-25-13-56 16,30 6-28-16,1-1-78 0,4 1 23 0,4-4 20 16,7-6 20-16,4 2 16 0,0 8 17 15,19-15-283-15,0 8 22 0,7 0 66 0,2 2-4 16,8 3 36-16,5 0-3 0,1 3 3 0,0 2 23 15</inkml:trace>
  <inkml:trace contextRef="#ctx0" brushRef="#br0" timeOffset="17026.86">21034 4198 468 0,'-5'1'284'0,"0"-1"-6"16,1 1-43-16,2 0-8 0,0-2-31 0,3 0 12 16,-2 0-51-16,2-1 2 0,1-2-22 0,1 1-20 15,9-6-2-15,5-4-16 0,-1-2-17 16,1 0 8-16,2-4-16 0,0 1-16 0,7-4-16 16,2-2-10-16,-3-2 2 0,5-1-11 15,-1 0-14-15,-1-1-4 0,-2 2 19 0,-1 1-20 16,-3 0-1-16,-4 3 6 0,-1 2-5 0,-4 1-2 15,0 1-8-15,-7 1 1 0,-1 2 21 16,-3 2-17-16,-2 13-3 0,0-8 3 0,0 1-9 16,-14-4 16-16,7 8-10 0,-8-1-5 0,0 4 5 15,15 0 5-15,-15 0-4 0,-2 0-2 16,-11 14 0-16,12-6 2 0,1 3 1 0,-1 2 10 16,2 1 21-16,4 2 3 0,0 4-2 15,3 0 7-15,-1 2-8 0,5 2 10 0,-1 0-3 16,0 2 17-16,2-3 0 0,1 3-3 0,1-13-5 15,0 6-10-15,0 2 6 0,12 23 15 0,-10-22-31 16,-2-12 15-16,0 5-16 0,0 1 13 16,0 0-14-16,0-2 9 0,0-3-2 0,0-1 9 15,0-3-14-15,0-7 14 0,0 8 3 16,0-8-4-16,8 7 18 0,-8-7 16 0,0 0-2 16,0 0-15-16,7 8-5 0,-7-10-2 0,-1-1 2 15,2 0-14-15,1-2-6 0,0 0-2 0,0 0-29 16,7-12 17-16,1 2-22 0,1 3 18 0,2-4 10 15,1 5-5-15,-1-1-16 0,2 1-1 16,3 4 0-16,-2-1 0 0,-5 3-10 0,1 3 6 16,-3 1-11-16,-9 1 18 0,8 0 0 15,-1 0-11-15,11 16-1 0,-8-8-16 0,-3 0-2 16,-1 6 2-16,0-1 2 0,-2-4 4 0,-1 1 51 16,0-1-4-16,-2-2-1 0,0-1-16 0,0 1 7 15,0-2-12-15,1 0 26 0,0-2-5 16,-1 1 12-16,1 0 11 0,-1 0 11 0,1-2-22 15,1-2-1-15,1 1 8 0,-4-1-16 16,0 0-4-16,7 0-1 0,4 0-4 0,14-13-17 16,-8 5-4-16,1-1 8 0,1 0-16 0,3-2 14 15,-3 2-6-15,-1 1 2 0,-2 2 5 0,-3-2-13 16,-4 3-3-16,-1 2 19 0,-1 2-16 16,-7 1 2-16,0 0 10 0,0 0 13 15,0 0-3-15,12 12-14 0,-10-6 20 16,-1 1-5-16,-1-2-2 0,-2 2 7 0,2 0-25 15,0-7-10-15,0 7-14 0,0-1-34 0,0 0 5 16,0-6-49-16,0 8-11 0,0-8-38 16,0 0-79-16,0 6 23 0,0-1-247 0,1-7 36 15,1-1 33-15,-1-2-38 0,8-4 28 0,-3-6 23 16,3-3 45-16,-3-3 26 0,4-3-17 16,-2 0 23-16</inkml:trace>
  <inkml:trace contextRef="#ctx0" brushRef="#br0" timeOffset="17159.23">21754 3882 645 0,'-5'-2'402'0,"0"0"-62"0,1-1-28 16,0 2-63-16,0 0-37 0,-1 0-53 0,2 1-45 15,-2-2-57-15,1 1-91 0,-1 0 3 0,3 1-352 16,0 1 33-16,4 0 15 0,0-1 20 16,3 3 23-16,9 4 3 0</inkml:trace>
  <inkml:trace contextRef="#ctx0" brushRef="#br0" timeOffset="17997.48">21843 3977 424 0,'-9'12'458'0,"3"0"-72"0,1 3-53 15,1-4 30-15,3-1-20 0,-2 0-32 0,3-1-47 16,0-9-14-16,0 7-14 0,12 15-22 0,-3-11-13 16,3-1-29-16,0-2-16 0,2-1-12 0,1-3-17 15,-5-1-5-15,2-2-29 0,-12-1-21 16,15 0-23-16,1 0-14 0,17-15-40 0,-20 6-2 15,4 0-19-15,0-2 2 0,1-3-15 16,-3 2-31-16,-1-4 6 0,-2-2-12 0,0-5-4 16,-1 1 9-16,1-3 12 0,-3 0 11 0,-1 1 0 15,-1 2 12-15,-1 1 15 0,-3 4 26 0,-1 0-6 16,-1 5-5-16,-1 12 17 0,0-8-7 16,0 8 1-16,0 0 6 0,-10-11 7 0,7 13-1 15,0 3 22-15,-6 10 6 0,-2 3 28 0,1 4-1 16,1 6 18-16,0-1 16 0,-1 1 9 15,2 5 14-15,1 1-5 0,-3 1 0 0,3 3-7 16,0 0-13-16,0 0-8 0,1 0-12 16,-3 0-2-16,1-2-23 0,2 0-9 0,-2-2-1 15,-1-1-3-15,3-4-22 0,1 0-14 16,1-4-13-16,1-2-4 0,1-4 10 0,2-13 4 16,0 1-6-16,0 2-5 0,16 3-5 0,-9-9-5 15,1-1-1-15,8-6-8 0,-16 4 0 0,31-13-16 16,-11 1-6-16,-1-2-6 0,-1-1-44 15,0-1 24-15,-1 1-4 0,1-4 8 16,-4-2 6-16,-2 3 6 0,-4-2-53 0,-4 3 16 16,-4 8-8-16,0-3 22 0,-19-15-15 0,5 10 21 15,-3 3-20-15,-1 3 5 0,0 0 20 0,2 0 19 16,-3 3-9-16,6 2 0 0,1 2 17 16,3-2 27-16,0 5 9 0,1-1-1 0,4 0 17 15,0 0 14-15,1 0-2 0,1 2-9 16,0-2-1-16,2 1 26 0,-1-1-6 0,1 2-4 15,0 0-2-15,10-7-6 0,-5 3-3 0,13-2-2 16,5-6-1-16,-2 6-58 0,6-4-6 16,-3 0-17-16,3-5-40 0,3-2-33 0,2-3-30 15,-2-2-26-15,3-3 6 0,1 0 16 0,0 3-98 16,-3-3-2-16,-2 0 38 0,-4 3 56 16,-2 0 17-16,-7 5 121 0,0-3 27 0,-6 1 31 15,0 3 32-15,-5 3 15 0,-3 1 5 16,-2 12-10-16,0-7 17 0,0 7-13 0,-13-16 12 15,7 14 11-15,2 2 10 0,-1-2 13 16,-2 5-8-16,-10 7-4 0,6-1 8 0,-3 5-10 16,2 3 79-16,1 4 9 0,-1 2 7 0,5 4 15 15,-1-1-8-15,-1 6 18 0,3 0-23 16,1 4 17-16,0 0-32 0,2 0-13 0,-1-1-7 16,3-2-24-16,1 1-24 0,0-19 0 0,0 9-19 15,0 0-11-15,0 0-46 0,0-4-27 0,11 13-33 16,-6-26-69-16,9-3 9 0,-2-5-213 15,-5 1 28-15,17-10-345 0,-5 2 62 0,0-3 59 16,-1-5 28-16,4 1 34 0,-3-2 4 16,-2 2 28-16,0-2 36 0,-3 2 60 0,-2 0 10 15,-3 2-12-15</inkml:trace>
  <inkml:trace contextRef="#ctx0" brushRef="#br0" timeOffset="18141.36">22586 4160 526 0,'-2'0'386'16,"1"0"-36"-16,-1-1-32 0,1 2-40 0,2-1-5 15,1 2-51-15,2-1-6 0,12 3-25 0,-4 0-49 16,6-1-11-16,0-2-71 0,-2 2-74 16,-5-1-83-16,0-2 10 0,-1 1-354 0,-3 0 32 15,-1 0 29-15,-2-1 24 0,-2 2 22 0,-1-2 34 16,-3 1 16-16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03-02T10:51:09.22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1935 1241 464 0,'0'0'246'0,"0"0"-27"0,0 0-8 16,0 0-17-16,16 23 5 0,-16-23-18 0,-4 5-9 16,0-3-5-16,1-1-15 0,-3-4-5 0,-2 3-11 15,3 0 8-15,-1-2-26 0,-3-1 7 16,1-2-38-16,-2 1 35 0,3-1-28 0,-4-3-11 16,0 5-8-16,0-6-7 0,3-2 55 0,0 5-16 15,1-5-15-15,7 3-10 0,-2-2-9 0,0-1-4 16,2 3-15-16,0 8 2 0,0-10-8 15,15-8-7-15,-1 8-4 0,-3 2-3 16,0 6-28-16,3-1 16 0,2 3-2 0,-8 0-2 16,4 0-3-16,15 12 22 0,-11-2 3 0,1 7-23 15,-2 2 12-15,-5 3 2 0,-3-2 8 0,1 1 0 16,-2 4-5-16,-4 0 18 0,-2 0 0 16,0-12 23-16,0 6-5 0,-12 24 11 0,3-21 0 15,0 2-9-15,-2-4 12 0,-3 0-6 16,-1-2-7-16,0-4 5 0,-4-2-5 0,2 1-13 15,-2 1-2-15,1-4-6 0,-6 0-13 16,3-3-10-16,-1-2 1 0,-1 0 9 0,3-3-9 16,0-2-19-16,9 0-8 0,0 0 5 0,-5 0-3 15,-11-17-20-15,16 10-3 0,2 2 9 0,3 0-1 16,2-3-3-16,0 2 4 0,2-1-8 0,2 7 14 16,0 0-3-16,0-7-2 0,0 7-7 15,0-8 6-15,0 8 0 0,16-14 4 0,-11 11-12 16,1 1 10-16,0 2 8 0,1 0 2 0,3 0-1 15,3 0 8-15,18 16 10 0,-12-8 1 0,-2-1-9 16,3 2 3-16,-1-1 4 0,-2 4-13 16,2-3 5-16,-4 0-6 0,3 1 16 0,-4-1-6 15,2-2-11-15,-3 2-28 0,-1-1-30 0,-2 1-26 16,-3-3-8-16,3 0 9 0,-6-1-91 16,1-2-25-16,-2 1-71 0,0-2 24 0,-1 1-217 15,2-2 37-15,0-1 33 0,-4 0-56 0,14 0 31 16,23-15 28-16,-13 3 17 0,1 0 33 15,1 0 18-15,-5-1 16 0,6 3 22 16</inkml:trace>
  <inkml:trace contextRef="#ctx0" brushRef="#br0" timeOffset="418.61">2470 1368 212 0,'5'-9'298'0,"-2"6"-25"0,-2-2-21 16,3-8-22-16,-1 1-11 0,1 1-2 0,-3 2-32 16,0-3 1-16,0 3-18 0,-1 9 4 0,0-8-21 15,0 0 18-15,-12-9 9 0,10 8-28 0,-5 4-19 16,2-1-15-16,0 0 29 0,2 1-16 16,-3 2-17-16,2 2-3 0,-2 2-6 0,6-1-19 15,-17 10-23-15,8-3 11 0,-5 0 6 16,3 1-17-16,3 1 0 0,-3 1-14 0,1 5 26 15,1-1-16-15,-3 6 22 0,6 0-5 16,-2-2-1-16,1 3 7 0,1 0 2 0,0 0-14 16,1-1 8-16,1 1-4 0,4-4-5 0,-3 3 8 15,1-2-7-15,2-9 6 0,0 2-24 16,0 3 9-16,11 10-14 0,-4-13 8 0,5 1-3 16,-1-3-19-16,3-1 11 0,3-5-8 0,1 2-7 15,0-2-15-15,0-1-29 0,2-2-23 0,-9 0-35 16,3 0-15-16,4 0 8 0,3 0-92 15,21-13-49-15,-19 5-25 0,-2 1-60 0,4 5 30 16,-1-3-188-16,2 0-44 0,1 2 37 0,-2 1 31 16,1 2 28-16,4-3 36 0,0 1 28 15,3 1 19-15,5 1-11 0</inkml:trace>
  <inkml:trace contextRef="#ctx0" brushRef="#br0" timeOffset="1278.08">4710 1218 244 0,'3'-9'283'16,"-1"1"-1"-16,0-1-13 0,0 2-35 0,-2 2 15 16,0 2 4-16,2-2-45 0,-2 1 4 15,0 4-31-15,0 0 19 0,0 0-29 0,0 0-5 16,0 0-15-16,0 0-17 0,-6-8 9 0,5 8-19 15,-4 7-21-15,0 3 10 0,-2-2-17 16,-1 5 9-16,1 3-20 0,1 0 1 0,0 1 25 16,1 5-7-16,-1-2-7 0,1 1 1 15,2 1-25-15,2-3 4 0,1 3-10 0,-1-2 2 16,0-1 3-16,1-12-11 0,0 8-7 0,17 16-11 16,-8-19-4-16,3 2 9 0,2-1-23 15,-1-4 18-15,3 1-4 0,-2-7-7 0,1-3-10 16,-3 2 7-16,-12-2-16 0,9 0 12 0,4 0-7 15,14-14 0-15,-15 6 4 0,1-4-9 16,-2 3-3-16,-1-1-2 0,0-1 8 0,-6 2-23 16,0 2 20-16,-2 0-17 0,-1 0 9 15,-1 7-14-15,0 0 1 0,0 0 2 0,-15-12-12 16,8 12-4-16,-11 0 14 0,7 0-17 16,-5 0-11-16,-3 0-6 0,-21 13-10 0,19-6 6 15,3 2-55-15,-1-2-22 0,3-1-35 0,0-2-40 16,4 1-39-16,5-1 23 0,0-4-244 0,4 3 38 15,3-3 30-15,-1-3-16 0,6 3 20 16,11-5 9-16,6 2 37 0,5-1 23 16,4-1-7-16,4 1 3 0</inkml:trace>
  <inkml:trace contextRef="#ctx0" brushRef="#br0" timeOffset="1759.36">5121 1368 293 0,'-2'-3'384'15,"-1"1"-36"-15,0-2-38 0,2 1-24 16,-3 0-2-16,3-1-15 0,-3 1-33 0,-3-13 8 16,0 2-29-16,2 3-6 0,5 0-25 0,-3 0-31 15,1-2-17-15,1 7 8 0,1 6-18 16,0-12-40-16,0 5 21 0,13-7-20 0,-5 9-13 16,1 2-14-16,3 1-5 0,-5 2 3 15,2 0-13-15,16 12-4 0,-15-3 5 0,0-1-26 16,-1 3 12-16,-1 4-7 0,1 1 1 0,-2 2 3 15,-4-1-8-15,0 2-1 0,-3 0 3 0,0-11 8 16,0 8-13-16,-12 17 26 0,2-15-16 16,3-3-1-16,-2-1 1 0,-3-1 8 0,-1 1-18 15,-1-4 14-15,0 0-16 0,1 0-7 0,-2-3 13 16,0-2-8-16,0-1 5 0,0-1 4 16,2-1-18-16,3-2-1 0,3 1 15 0,7-1-5 15,-7 0-13-15,7 0 23 0,-9 0-17 0,9 0 0 16,-7 0-12-16,7 0-10 0,0 0 15 0,0 0-6 15,0 0-7-15,-12-8-4 0,17 8 16 16,0 0-9-16,1 0 19 0,0 2 2 0,14-1-7 16,-11-1-8-16,8 0-13 0,2 0 24 15,25 8-5-15,-20-4-8 0,-3-2 6 0,1 2 7 16,-1-1-11-16,-4 2-12 0,3 0-33 0,-2-1 5 16,-1-1-64-16,-5 0-2 0,-2-3-37 0,-10 0-29 15,6 0-78-15,1 0 25 0,-7 0-286 16,17-11 65-16,-12 9 13 0,11-5 17 15,0 1 36-15,4 0 23 0,1-1 3 0,6 2 18 16,3 0 2-16</inkml:trace>
  <inkml:trace contextRef="#ctx0" brushRef="#br0" timeOffset="2596.23">6678 1285 350 0,'1'-5'319'15,"1"-3"-12"-15,-1 3-38 0,5 2-21 0,-7-6 16 16,3 2-36-16,-1 0 5 0,1 1-8 0,-2 6-57 15,8-9-1-15,-8 6-2 0,8-2-45 0,-1 1 20 16,4 2-14-16,2 1-17 0,-1 0-7 0,-5 1-11 16,5 0-36-16,14 11-6 0,-13-4 36 15,-1 0-10-15,-1 1-8 0,-2 4-5 16,-3-3-8-16,-1 3 7 0,-3-3-26 0,-1 0-3 16,-1-9-5-16,0 9 6 0,0 3 6 0,-14 15-17 15,7-13 24-15,-3-1-25 0,-2-2 11 0,1 0 10 16,-2 0-2-16,-5-3-16 0,6 1-2 15,-6-2-3-15,-2-2-19 0,3 0 21 0,-2-1 1 16,2 0-5-16,1-3-10 0,5 2 3 0,-1-3 8 16,5 0-27-16,-1 1 27 0,8-1-12 15,0 0-4-15,-8 0 19 0,8 0-37 0,-9 0 26 16,9 0-1-16,0 0-4 0,-10 7 9 0,11-5-19 16,3 0 10-16,1-2 0 0,12 8-15 15,1-3 18-15,4-1-1 0,4 1 0 0,-1-2-66 16,3 1 5-16,-15-4-41 0,9 0-10 0,3 0-2 15,0 0-11-15,0 0-33 0,27-12-17 16,-28 7-21-16,2-4-20 0,-2 2 17 0,0-1-69 16,-3-5-12-16,0 0-14 0,-4 0 31 0,1-1 32 15,-5 0 57-15,2 2 67 0,0-7 9 16,-3 2 80-16,-2 2 0 0,-6 4 1 0,-3 2 73 16,0-3 13-16,-1 12 2 0,0-6 22 15,-12-5 2-15,7 11 4 0,-2 0 1 0,1 5 17 16,-1 2-9-16,0-2 28 0,-6 7 31 0,5 0-41 15,1 1-12-15,0 3 55 0,1 1-26 16,1 0 13-16,1-7-21 0,2 0-1 0,2-1-18 16,0-9-11-16,0 9 18 0,0-1-16 0,0-1-6 15,13 12 2-15,0-9-3 0,0-2-21 16,3-2 1-16,-2-2-14 0,4-2 3 0,-2-2-8 16,-9 0-6-16,5 0-12 0,2 0-6 0,15-15 4 15,-14 9-13-15,-2-5-11 0,-1-1 1 16,-3-2-12-16,-2-1-1 0,0 0-7 0,-1-5 4 15,-3 0-18-15,-3 5 0 0,0 6-14 0,-13-13-8 16,3 10-21-16,-6 3 6 0,-3 3-3 16,1 2-8-16,-4 3 6 0,-4 1-50 15,16 0 10-15,-4 0-33 0,-6 0-23 0,-19 9-31 16,26-6-48-16,-2 0 21 0,4-2-187 0,5 0-79 16,2-1 18-16,4 0 28 0,5 2 32 15,2-1 32-15,22-1 28 0,1 2 14 0,1 0 9 16</inkml:trace>
  <inkml:trace contextRef="#ctx0" brushRef="#br0" timeOffset="3456.56">8812 1206 275 0,'7'-14'306'0,"-2"2"-42"16,-1-1-16-16,-4-2-15 0,2 1-18 0,-2-5-28 16,0 11 14-16,0-3-30 0,0-4 3 0,0 3-25 15,0 3 37-15,0 1-38 0,-7 1-20 16,-5 2-13-16,1 8-20 0,-3 9-13 16,2-3 17-16,-2 6 7 0,-5 7-5 0,1 0-10 15,2 7-10-15,0-5-8 0,3-2 53 0,1-1-21 16,1 4-3-16,2-1-2 0,1 0-9 0,0-2 4 15,3 2-28-15,3-2 8 0,2-1-10 0,0-11 2 16,0 4 6-16,15 16-7 0,-9-17-11 16,3-1 10-16,2-2-20 0,2-3 11 0,2 1-11 15,4-5-5-15,2 2-10 0,-11-5 6 0,7 0-5 16,20-10-7-16,-14 3-12 0,-2-3 7 16,-1 0-11-16,-2-2 3 0,-1 0-5 0,-5 0 9 15,-1 0-19-15,-2 2 2 0,-5 1 6 16,-4 1-15-16,0 4-3 0,0 4 17 0,0 0-17 15,-16-10 10-15,-3 7 3 0,-1 1-6 16,11 2-16-16,-6 0-20 0,-1 0 4 0,1 0-66 16,0 0-37-16,3 0-39 0,-9 10-42 15,16-10-50-15,2 1 25 0,2 0-271 0,3-1 54 16,4 2 29-16,17 1 18 0,6-1 53 0,3 1 30 16,2-2 25-16,-17-1 14 0,12 0 9 15</inkml:trace>
  <inkml:trace contextRef="#ctx0" brushRef="#br0" timeOffset="3827.55">9447 1243 291 0,'5'-12'400'16,"-5"2"-43"-16,-6 0-61 0,-3 5 8 15,-6-2-37-15,4 5-15 0,-7 2-29 0,9 0 44 16,-3 0-35-16,-19 15-8 0,11-4-25 0,7-1-26 16,-1 2-13-16,4-2-26 0,-2-1-14 0,2 3-6 15,1 0-20-15,0-2-2 0,0 2-13 16,6-4-11-16,-1 0-9 0,-1-4 13 15,3 2-25-15,0-3-6 0,2-3 6 0,0 0-18 16,0 0 6-16,0 0 12 0,15 12-16 0,-10-11 13 16,3-2-23-16,10-1 14 0,-10 2-7 0,20-10 2 15,-9 1-6-15,9-2-12 0,-2 0-3 0,-4 1 21 16,-3 2-16-16,-4 2 10 0,-3 2-23 16,-4 3 7-16,-8 1 5 0,0 0 8 0,14 17 8 15,-15-5 10-15,-2 6-3 0,3-8-4 0,-14 27 19 16,7-12-9-16,-4-2-14 0,1 0 2 15,3 5 12-15,-3-3-9 0,-1 1-26 0,1-2-10 16,1 0-24-16,-1 3-42 0,3-3 7 0,-2-2-96 16,-4 0-20-16,2-1-81 0,1-8 22 15,-4 1-278-15,-2-2 13 0,0-4 37 0,0-4 34 16,-5 3 37-16,-1-4 10 0,-5 0 23 0,-8 0 25 16,14-3 28-16,-15 0 30 0</inkml:trace>
  <inkml:trace contextRef="#ctx0" brushRef="#br0" timeOffset="4998.27">1909 2441 439 0,'0'0'221'0,"0"0"-7"0,13 0-25 0,-13 0-42 15,0 0-2-15,0 0-7 0,0 0 6 0,0 0-20 16,0 0-2-16,0-13 2 0,0 13-26 0,0 0 10 16,0 0-17-16,0 0 5 0,15 0-17 15,-15 0 9-15,0 0-21 0,19-24 12 16,-16 23-16-16,-3-1 18 0,1 0 1 0,0 0-25 15,0 1 12-15,-1-1-16 0,0 0-7 0,0 2-6 16,0-3 0-16,0 3-22 0,0 0-2 0,0-1 3 16,0 1 2-16,1-1-5 0,-1-1-10 15,0 2-24-15,1-2-4 0,-1 2-4 0,0 0 0 16,0 0 12-16,-1 1-9 0,1-2 12 0,0 1-8 16,0 0 12-16,0 0-9 0,1 1 18 15,-1-2-15-15,0 1 5 0,0 2 3 0,1-2-3 16,-1-1 5-16,-2 2 11 0,3-1-3 15,-1 0-3-15,0 0-5 0,0 0 9 0,0 1 14 16,0-1-21-16,1-1-4 0,-2 1 5 0,2 1 8 16,-1-1 6-16,0 1-8 0,0-1 15 0,0-1-10 15,0 2 3-15,0-1 24 0,0 1-27 0,0-2-10 16,0 1 18-16,-1 1-12 0,2-1-16 16,-1 1-17-16,-1-3-24 0,0 2-13 0,-1-1-32 15,1 1-13-15,-2-1 11 0,2 1-83 0,-2-1-62 16,1-1-95-16,-1 1-46 0,1 0 22 15,0 1 25-15,0-3 14 0,-2 3 2 0</inkml:trace>
  <inkml:trace contextRef="#ctx0" brushRef="#br0" timeOffset="5373.84">1610 2371 328 0,'-3'1'314'0,"1"1"-51"16,0-1-2-16,2 2 9 0,2-1-16 0,0-2-19 15,3 0-26-15,1 1 2 0,1-2-14 0,16 1-2 16,-12 0-18-16,7 0-18 0,5 0-13 0,24-10-14 16,-21 5-15-16,3 0-13 0,-3-1-22 15,1 3-6-15,-5 0-9 0,-3 1-6 0,-2 0 0 16,-4 2-37-16,-3 0 26 0,-10 0-13 0,7 0-2 15,-7 0-5-15,17 9-5 0,-15-4-3 16,-1 13 23-16,-2-5 14 0,1-3-16 0,-11 21-4 16,4-9 3-16,-2 2 11 0,-2 1-39 0,4 1-1 15,-3 0-1-15,-1-1 18 0,1-1 4 16,1 0-32-16,2-2-1 0,-2-2-60 0,3-3-23 16,-1-4-5-16,5-4-55 0,0-1-19 0,-1-4-65 15,3-4 21-15,0 0-259 0,3-1 22 16,0-1 32-16,2-1 29 0,11-7 16 0,4-2 55 15,3 1 8-15,4-2 0 0</inkml:trace>
  <inkml:trace contextRef="#ctx0" brushRef="#br0" timeOffset="5802.49">2520 2430 920 0,'2'-7'345'16,"-3"2"-38"-16,1-2-5 0,-1 2-22 0,0-2-34 15,-1 2 24-15,-1 2-49 0,0-1-9 16,-1-1-21-16,-1 3-10 0,-2 2-30 0,1-2-16 16,-1 2-10-16,-3 0-18 0,-17 14-19 15,8 0 10-15,0 3-18 0,3 1-1 0,0 0-16 16,2 2-21-16,1-1 8 0,3 1 1 0,1-1 6 16,3-2-3-16,0-2-12 0,4-2 14 0,2-5-31 15,0-8 27-15,0 0-10 0,12 15-16 16,-6-15 11-16,2 0-13 0,10-5-6 0,2-3 2 15,-1-2-8-15,0-3-5 0,-4-3 0 16,4 1-1-16,0-2-17 0,-3-2 15 0,1 1-9 16,-2 1 2-16,-4-1-1 0,1 6 20 15,-4 2-7-15,-1 4-13 0,-2-1-7 0,0 4 13 16,-3 2-33-16,-1 1 28 0,-1 0-6 0,0 0 16 16,0 14 2-16,-1 2-8 0,-1 1 2 0,2-7-20 15,0 4 24-15,-8 21 0 0,6-15-2 0,1 0 1 16,0-2-41-16,1 1 4 0,0-11-74 15,0 1-42-15,0 0-42 0,0 1-24 0,0-4 21 16,0 0-336-16,0-6 51 0,0 7 35 0,0 0 31 16,0-7 28-16,0 8 25 0,0-1 37 15,-1 14 28-15,-6-6-22 0</inkml:trace>
  <inkml:trace contextRef="#ctx0" brushRef="#br0" timeOffset="6322.37">1672 3408 756 0,'0'1'302'0,"0"2"-26"16,0 2-4-16,-2 3-39 0,0 9 19 0,-4 3-18 15,5 6-23-15,0-2-25 0,0 2 41 0,1-13-27 16,0 6-7-16,0 3 5 0,13 21-42 15,-4-23 3-15,1-5-24 0,3-1-2 0,-1-5 0 16,3-4-29-16,3-3 1 0,-11-2-2 16,22-10-12-16,-7-1-14 0,-1-4-12 0,-1-1-9 15,2-3-14-15,-4-1-8 0,2-3-10 16,-5 0 1-16,-1 0-4 0,-3-1 10 0,-3 0-36 16,0-1-4-16,-5 3 8 0,0 2 8 0,-3 11-15 15,0-3-15-15,-17-8 26 0,7 12-12 16,-4 2-12-16,0 3-6 0,-2 3 18 0,5 0-10 15,-4 0-21-15,-2 0 4 0,-22 12-25 0,18-4 4 16,-2-1-13-16,5-1-22 0,0-2-16 0,3 4-13 16,-3-3-22-16,5 0-32 0,1-2-41 15,6 0 19-15,1-1-240 0,3-1-10 0,2-1 15 16,0 0 36-16,-3-4 25 0,5 4 25 0,1-2 27 16,13-2 20-16</inkml:trace>
  <inkml:trace contextRef="#ctx0" brushRef="#br0" timeOffset="7389.73">2442 3244 558 0,'3'-6'255'0,"-2"2"-12"0,2-1-31 0,-1 2-12 16,0-2-6-16,1 1-4 0,-1 0-32 0,-1 1 0 15,1 1-7-15,-1-1-8 0,0 0 10 16,1 0-10-16,-1 0-24 0,0 0-16 0,0 1 9 16,1-1-13-16,-2 3 19 0,0-3-28 15,2 2-39-15,-2 0 23 0,0 1-4 0,3-3-42 16,-3 2 30-16,2 2-33 0,-2-2 10 0,0 0 5 16,0 0 1-16,1 0-6 0,1 1-19 15,-1-1 28-15,-1 1-26 0,0 0 8 0,1-2-25 16,0 2 36-16,-2-2-16 0,1 2-10 15,0 0-16-15,0 0 44 0,1 0-50 0,-1 0 42 16,-1 0-34-16,1-1 0 0,1 0 10 0,-1 2-1 16,0-2-23-16,0 1-7 0,0 0 44 15,1 0-17-15,-1 0-5 0,2-1 8 0,-2 2-17 16,0-2 18-16,0 1-3 0,-2 0 4 0,2 0-5 16,0 0-3-16,0 0 3 0,0 0 28 15,0 0-14-15,0 0-14 0,2-1-2 0,-2 2-5 16,0-1-3-16,0 0 33 0,-2-2-30 0,2 2-10 15,2 0 22-15,-2 0 12 0,-2-2-2 16,2 2 11-16,0 0-3 0,0 0-16 0,0 0 9 16,2 2-7-16,-1 0 0 0,-2-3-12 15,1 0 0-15,0 1 34 0,0 0 7 0,0 0-3 16,0 0 3-16,0 0-9 0,0 0 4 0,0 0 1 16,0-2 4-16,0 2 2 0,0 0-13 15,-2 2-10-15,2-1-5 0,2 1 8 0,-4 2 1 16,4 1 6-16,-2 2 22 0,2 16 3 15,-2-14-6-15,0 11-12 0,0-2 12 0,0 4 5 16,0 4-8-16,0-1-5 0,0 2 1 0,0-2-8 16,-18 26 5-16,17-27-18 0,-1-3 14 0,-1-1-25 15,1 0 21-15,-1-5-11 0,1-3-1 16,0-1-20-16,1-1-22 0,0-4-19 0,-1-1-7 16,2 0-27-16,-1 0 8 0,1-5-76 15,0 0-9-15,0 0-7 0,0 0-60 0,0 0-25 16,0 0 21-16,-5 10-267 0,5-10 20 0,-3 0 34 15,2-2 30-15,-1 1 32 0,0 1 24 16,-3-3 25-16,3 2 27 0,-2 0-18 0</inkml:trace>
  <inkml:trace contextRef="#ctx0" brushRef="#br0" timeOffset="8514.72">1663 3964 553 0,'13'-14'277'0,"-13"14"-34"0,0 0-11 15,0-12-7-15,17-5-8 0,-15 14-48 0,-2 1-6 16,2 0-16-16,-2 0 9 0,1-1-27 0,-1 1-18 16,-1 2-11-16,1 0 21 0,-2 2-12 15,0 1 4-15,-4 10 11 0,-4-3-26 0,3 7-11 16,-4-2-17-16,0 0 27 0,2 1-36 0,-4 2 25 15,5 0-29-15,0-1 14 0,-3 3-13 16,9 0-24-16,-6-2-2 0,4 1-5 0,-1 1-2 16,3-2 42-16,-3-1-6 0,5-8-6 15,0 5-6-15,0 1-1 0,14 16 8 0,-6-16-1 16,-2-2-20-16,1-6 7 0,-1-1-1 0,2 0 6 16,4 3-9-16,0-6 15 0,-6-1-31 0,4-2-2 15,-10 0-12-15,8 0 33 0,-1 0-21 0,6 0 16 16,11-14-24-16,-16 6 5 0,1 2-5 15,-4 1-13-15,-1-3 12 0,3-4-18 0,-2 0 7 16,-3 2 9-16,-1-1-7 0,-1 2-27 0,0 9 22 16,0-7 14-16,0 7-20 0,0-7-5 15,-13-4 13-15,8 10-2 0,-1-2-1 0,-12 6 1 16,9-3 1-16,-23 9-74 0,7 0 23 16,6 1-40-16,3 1-9 0,-3 0-18 0,6-1-16 15,5 1-43-15,3-3-19 0,5 1 18 0,0-2-201 16,0-7-74-16,0 0 43 0,15 12 30 15,2-8 24-15,0-8 16 0,-5 4 18 0,31-8 11 16,-12 1 3-16</inkml:trace>
  <inkml:trace contextRef="#ctx0" brushRef="#br0" timeOffset="8913.02">2214 4030 291 0,'0'-9'305'0,"0"1"-41"0,-2 1-10 0,-2 0-24 15,1 1-4-15,-2 4-31 0,1-1 2 16,-10-1-22-16,-5 4-13 0,10 0-24 0,-18 12-16 16,8-2-5-16,3 6 21 0,-2 1-23 0,5 3 3 15,0 4-23-15,1-4-2 0,2 4-20 16,2-1-19-16,5-1 12 0,2-2 19 0,1-11-12 16,0 3-36-16,11 10 21 0,-7-14-23 0,2-3 3 15,2-4-6-15,2-2-2 0,-2 1-4 16,21-13-2-16,-7 4 17 0,-3-3-11 0,-1-3 22 15,-1-2-39-15,2-1 0 0,-1 2 31 16,-2 0-3-16,-1 1-5 0,-4 4-29 0,-1 3 8 16,-2-2-5-16,-3 6-10 0,-2 2 24 0,-1 2-30 15,1 0 23-15,-3 0 8 0,7 20-11 0,-4-5-1 16,-1 6 38-16,-2 1-1 0,0-9-22 16,0 6-3-16,0 6-2 0,0 1 7 0,-11 30-25 15,8-27 0-15,3-3-3 0,-2 0-1 0,1-1-74 16,-1-8-40-16,1-5-1 0,-1-3-39 0,0-3-78 15,2-6 21-15,2-3-272 0,-2-1 46 16,0-4 16-16,10-9 19 0,-1-7 52 16,-1-4 26-16,-2 0 44 0,2-2-23 0</inkml:trace>
  <inkml:trace contextRef="#ctx0" brushRef="#br0" timeOffset="9606.53">4558 2349 704 0,'-1'-1'235'15,"0"2"-44"-15,-1 1-5 0,-2 0-13 0,0 0-21 16,-6 8-19-16,3-3-15 0,2 1-9 0,-1-4-1 16,2-1-4-16,1 2-12 0,3-1 0 15,0 2 9-15,-1-2 5 0,1-4 2 0,0 0-3 16,0 6-14-16,20 12 2 0,-3-10-8 16,0-3-3-16,3 4-10 0,-1-3-23 0,1 2 9 15,3-1-7-15,-1 1-21 0,-3-3 26 0,0 3-11 16,-1-1 0-16,-4 0 1 0,0 0-1 15,-4 5-9-15,0-4 22 0,-5 1 8 0,-4-1-20 16,-1 1 3-16,0-9-6 0,0 10-3 16,-16 10-4-16,3-6 7 0,-1-5-5 0,-2 1 34 15,-3 0-21-15,-3-1 0 0,-3-1-12 0,2-1-4 16,-2-3-96-16,0-3-39 0,-1 0-61 0,15-1 16 16,-7 0-267-16,-21-16-75 0,21 4 45 15,4-1 33-15,4-5-10 0,3 1 24 0,2-2 24 16,4-6 10-16,1 11 44 0</inkml:trace>
  <inkml:trace contextRef="#ctx0" brushRef="#br0" timeOffset="9831.63">4585 2322 298 0,'2'0'481'0,"-1"0"-60"15,3 1-65-15,1 0-4 0,3 0-37 16,10 1-20-16,-6-2-26 0,4 0-35 15,5 0-15-15,5 0-25 0,1 0-35 0,0 0-34 16,0 0-47-16,4 0-8 0,34-10-48 0,-33 7-68 16,0 0-60-16,2-1-77 0,-3 2 19 15,4 2 13-15,-2-3 14 0,1 3 13 0,-2-2 12 16,-2 0-314-16,-14 2 17 0,2 0 28 0,2 0 32 16,-2 0 30-16,-4 0-13 0,-3 0 12 0</inkml:trace>
  <inkml:trace contextRef="#ctx0" brushRef="#br0" timeOffset="10098.86">5288 2310 394 0,'1'0'373'16,"-2"0"-36"-16,1-1-22 0,-1 2-40 0,-1-1-39 15,1 3 8-15,-2-2-55 0,-2 4-2 16,-3 5-2-16,0 4-20 0,-2-1-17 0,-1 4 20 16,-1 4-18-16,1 0-7 0,-1 2-16 15,3 1-14-15,-1-2-6 0,0 2-13 0,3-5-8 16,0 2-14-16,3-1 20 0,3-3-17 0,1-2 2 15,0-7-7-15,0 3 8 0,13 15-8 0,0-18-7 16,0-1-8-16,6-3-12 0,0 1 11 16,5-5-18-16,-12 0-36 0,6 0 0 0,2 0-40 15,2 0-45-15,19-14-31 0,-21 7-25 0,-2 0-23 16,-3-3-49-16,-1 2 18 0,-6 2-218 16,3-3-65-16,-4 2 64 0,1 1-7 0,-4-1 46 15,2-8 38-15,-2 7 24 0,-1-7 15 0,-1 4 26 16</inkml:trace>
  <inkml:trace contextRef="#ctx0" brushRef="#br0" timeOffset="10378.13">5305 2317 893 0,'-3'-3'404'0,"0"2"-58"16,0 0 36-16,0-1-26 0,1 0-17 15,1 1-39-15,0 0-19 0,1 0-33 0,2 1-28 16,2 0-32-16,3 0-11 0,9-3-26 0,4 2-9 16,-10 1-21-16,6 0-8 0,4 0-7 15,2 0-14-15,1 0-26 0,1 0-14 0,-1 0-37 16,0 0-29-16,-1 0 1 0,-2 0 1 0,-3 0-102 16,-2 0-37-16,-3 0-32 0,-4 0-21 0,-1 0-51 15,-7 0 23-15,8 0-259 0,-8 0 35 0,7 8 8 16,-8-6 30-16,-2 1 58 0,-2 0 26 15,-8 9 19-15,-1-7-2 0,-2 3-11 16</inkml:trace>
  <inkml:trace contextRef="#ctx0" brushRef="#br0" timeOffset="10612.76">5262 2469 430 0,'-2'0'482'0,"-1"2"-68"16,2 0-61-16,0-1 19 0,1 2-4 0,2-1-14 15,2 0-21-15,1-2-22 0,1 1-30 16,12 1-48-16,2 1-8 0,1-2-43 0,1-1 6 16,2 1-26-16,-12-1-32 0,6 0-17 0,3 0-29 15,1 0-57-15,-3 0-19 0,2 0-44 0,-5 0 4 16,0 0-94-16,-4 0-43 0,-1 0-58 16,-4 0 23-16,0 0-255 0,-7 0 36 0,0 0 32 15,12-5-61-15,-16 5 58 0,0 0 43 0,-2 2 1 16,-10 3 25-16,-5 0 18 0,-4-5 7 15</inkml:trace>
  <inkml:trace contextRef="#ctx0" brushRef="#br0" timeOffset="11908.56">4441 3200 303 0,'0'0'355'0,"0"0"-55"16,-13 0-36-16,13 0-23 0,0 0-22 0,0 0-21 15,-23-1 0-15,23-1-26 0,3-2-27 0,0 0-10 16,2 2 33-16,11-4-34 0,0 1-31 16,1 3 20-16,-1 1 0 0,-7 1-35 0,4 0 4 15,17 11 14-15,-13-4-66 0,-2 2 18 16,0 0-21-16,-2 1 44 0,-3 1-24 0,1 1-23 16,-4-1-6-16,2 2-6 0,-6-5 23 0,-3 2-36 15,4-3 21-15,-4-2-6 0,0-5-15 16,0 7 29-16,-16 9-20 0,9-11 9 0,-2 0-17 15,0 0-11-15,0-2 24 0,-7 2-5 0,-4 0-28 16,3 0 51-16,1 0-45 0,0-1 12 16,5-1-3-16,2 0 0 0,1 0 22 0,1-3 0 15,3 1-6-15,0 3-36 0,1-3 28 0,1-1-37 16,1 1 16-16,1-1 14 0,5-1-13 0,0 2-6 16,4-1 35-16,12-1-26 0,-10 1 4 15,7 0 9-15,3 0-3 0,27 13-8 0,-21-8 1 16,-1 2 0-16,1 1-8 0,-2 0 2 15,-3 2 28-15,-3-2-25 0,-2-1 1 0,-3 3 53 16,-7-3-19-16,0 0 27 0,-4-2-14 0,-1 2 26 16,-2-1 6-16,0-6-23 0,0 8 15 15,-22 11-6-15,10-10-16 0,-5-2 8 0,-2 0-13 16,-3-3-4-16,-3 0-14 0,-1-1 11 16,-4-2-3-16,5-1-9 0,-3 0-15 0,14 0-26 15,-8 0-16-15,-21-15 3 0,20 9-62 0,4-2-25 16,1-2-28-16,5-3-44 0,4 2-61 15,3-4 22-15,5 3-225 0,1 12-8 0,0-13 45 16,13-13 20-16,-4 12 14 0,5 1 26 0,2 0 15 16,6 3 63-16,5-2-9 0</inkml:trace>
  <inkml:trace contextRef="#ctx0" brushRef="#br0" timeOffset="12509.69">5218 3299 403 0,'-1'-4'393'0,"0"3"-56"0,-1-1-24 16,-1-2-14-16,1 0-15 0,-2 0-30 0,1 1-31 16,0-2 38-16,0 1-22 0,0-1-24 0,1 0-13 15,0-2-7-15,0 2-26 0,2-2-12 16,0 7-27-16,0 0 4 0,0-12-28 0,18-10-7 15,-2 14-16-15,3 2-10 0,0 3 5 0,1 2-26 16,-9 1 1-16,6 0 7 0,2 0-10 16,26 13 4-16,-24-6-23 0,-4 2 12 0,1-1-19 15,-3 2 20-15,-1 1-25 0,-5 1 11 0,-2 2-14 16,-5-3 4-16,-2-1-6 0,0-10 10 0,0 12-3 16,-16 13 9-16,3-12-17 0,-2 0-2 0,-5 2 7 15,-1-1 1-15,-2-3 1 0,-2-1-4 16,1-3-1-16,-3 3-8 0,2-1-9 0,2-2 14 15,0 0-10-15,2-5 15 0,2 5-13 16,3-4 4-16,4-1-11 0,2-1 3 0,3 1 6 16,0-1-4-16,2 1-2 0,2 0 4 15,1-1 0-15,2 1-1 0,0-2-9 0,0 0 18 16,0 0 6-16,15 1-2 0,4 3 4 0,1-3-5 16,2 0 13-16,3 1 6 0,-1 0-2 0,3 0 2 15,0 0 1-15,2-2-14 0,0 3 1 16,-1-2-3-16,2 1-3 0,-1-1-3 0,-15-1 17 15,5 0-6-15,4 0-7 0,0 0-10 16,18-12 10-16,-23 9-12 0,-4-3-2 0,-2 2 3 16,-3-1 16-16,2-2-22 0,-3 2 15 0,-1-3 0 15,-1-4-12-15,-1 2-18 0,-2 0-12 0,-2-2-32 16,1-7-4-16,-1 6-15 0,0 0-26 16,2 2 10-16,-2 4-59 0,-1 2-32 0,0-2-17 15,0 7-48-15,0 0-50 0,0-7 31 16,0 7-262-16,-11-17 65 0,7 14 31 0,-1 1 32 15,0 0-4-15,-3 1 25 0,-8-4 74 0,-4 1 4 16,10 4-11-16</inkml:trace>
  <inkml:trace contextRef="#ctx0" brushRef="#br0" timeOffset="13674.79">4790 4200 829 0,'0'-15'273'0,"0"15"-5"0,13 0-49 16,-13-12-6-16,0 12-10 0,19-20-36 16,-19 18 7-16,-1 0-27 0,-2 2 8 0,0 0-13 15,-3 1-6-15,-6 6-2 0,-2 2 6 0,-2 5-15 16,2 5-14-16,-2-2-11 0,1 1 44 0,0 3-28 16,0 5-5-16,0-1-2 0,1 0-3 15,0 3-23-15,4 1 16 0,-1-3-16 0,4 0-20 16,2 3 12-16,3-2-19 0,2-16 4 0,0 3-4 15,13 20-5-15,-3-22-14 0,1-5 7 16,6 0-18-16,-1-4 5 0,-6-3-5 0,5 0 19 16,22-14-32-16,-14 3 23 0,-1 0-24 0,-3-3 4 15,-1 1-15-15,-2-2-13 0,-1-3 18 16,-2 5-14-16,-2-1 19 0,-5 2-5 0,-2 2-15 16,-2 3-11-16,-2 7 26 0,0-6-12 0,0 6 0 15,-14-12-16-15,5 12-6 0,2 0 3 0,-16 3-41 16,10-3-10-16,-25 10-23 0,12-5-7 15,-2 2-7-15,7-3-27 0,2 3-39 16,1-2-55-16,7-1 21 0,5-2-217 0,2 0-17 16,3-2 55-16,2-4 7 0,2 3 38 15,3-1 24-15,10-6 22 0,3-1-25 0,6-1 39 16</inkml:trace>
  <inkml:trace contextRef="#ctx0" brushRef="#br0" timeOffset="14040.31">5137 4221 307 0,'9'-5'382'0,"-2"2"-71"0,-4-1-17 16,-2 4-24-16,0 0-7 0,-3 4-38 16,0-2 27-16,0 1-25 0,-1 3-26 0,-4 5-22 15,-1 0-10-15,3 2 7 0,1-1-20 16,2-1-51-16,1-3-8 0,1 1 4 0,0 0-9 16,0 0-11-16,13 16 0 0,-4-12-8 0,4 0-36 15,0-1-5-15,2-1 43 0,3-2-42 16,1 1 7-16,1-2 0 0,0 1 12 0,3-2 10 15,-4 1-13-15,-1-1 1 0,-1-1 17 0,-2 0-5 16,1 0-7-16,-6 0 9 0,-3-2 3 0,0 0-16 16,-1 0 12-16,-4 0 10 0,0 3-12 15,-2-3 17-15,0-4-4 0,0 0-1 0,0 11-14 16,-21 11-5-16,8-13 10 0,-4 2-6 0,-1-2-4 16,-4 0-14-16,-1-1 2 0,-1-2-19 15,0 0-8-15,-2-1-23 0,3-1-31 0,0 0-26 16,2-3-31-16,3 2 9 0,9-3-100 0,-3 0-49 15,-10-12-85-15,11 3 29 0,4-4-242 0,3 2 45 16,1-5 30-16,3 7 43 0,0-8 25 16,0-2 47-16,15-20 9 0,-10 12 7 0,5 4 26 15,-2 1 45-15</inkml:trace>
  <inkml:trace contextRef="#ctx0" brushRef="#br0" timeOffset="14293.51">5180 4167 796 0,'3'-1'390'0,"1"1"-40"0,1-3-45 0,2 3-39 16,13-3 25-16,2 0-29 0,1 0-30 0,4-1-8 16,-1 0-25-16,-1 4-26 0,5-5-16 15,-3 2-19-15,0-1-16 0,-2 0-21 0,-3 1-12 16,-1 1-33-16,1-2-7 0,-3 0-85 15,-5 3-35-15,-4-2-45 0,4-2-55 0,-3 0 16 16,-4 0-319-16,-2 0 26 0,-2 0 34 0,1-1 33 16,-3 0 45-16,0 1 32 0,-1-3 12 15,3-10-8-15,-1 1 13 0</inkml:trace>
  <inkml:trace contextRef="#ctx0" brushRef="#br0" timeOffset="15744.41">6813 2196 353 0,'0'0'312'0,"0"0"-56"0,0 0-55 16,0 0-20-16,0 0-1 0,0 0-18 0,0 0 6 15,0 0 6-15,4 10-8 0,-14 6 14 0,-1 3-25 16,-1 4 16-16,1 1-44 0,3 0 41 0,0 3-18 16,-2 4 14-16,3 3-11 0,-2-3-20 15,3 4-28-15,1-3-21 0,4 0 22 16,1 2-25-16,0-4-1 0,0-16-3 0,0 5 5 16,17 24-27-16,-6-25 6 0,-1-1 11 0,0-5-9 15,2-1-2-15,3-4 0 0,0-1 1 16,-1-4-16-16,-5-2 0 0,3 0-4 0,17-14-1 0,-14 4-16 15,-1 1 2-15,0-2-12 0,-5-3 10 16,1 2-17-16,-4-2 3 0,-2 3 9 0,-4 0-21 16,0 11-16-16,0-10 25 0,-14-7-21 15,3 9 2-15,-10 4 0 0,2 2 2 16,8 2-57-16,-4 0-41 0,-4 0 8 0,-2 0-30 16,-21 11-12-16,20-8-30 0,6 2-56 0,7 0 20 15,-1-2-164-15,4-1-96 0,3-1 24 16,2-1 49-16,1 0 24 0,1-2 22 0,2 0 23 15,0-3 34-15,-1 1-12 0</inkml:trace>
  <inkml:trace contextRef="#ctx0" brushRef="#br0" timeOffset="15984.05">7067 2320 500 0,'11'-8'314'0,"-4"2"-67"0,0 5-8 0,-3 3 22 16,-1 3 7-16,-1 2-18 0,1 10-19 15,-1 9-5-15,-2-14-43 0,0 8-21 16,0 5-17-16,0 2-1 0,-11 28-15 0,6-29 12 16,0 2-7-16,-1-2-16 0,-2-2-10 0,2-1-12 15,3-5-111-15,-2-2-7 0,4-3-12 0,-1-4-34 16,-1-4-40-16,2-2-87 0,2-4 20 16,-1-1-279-16,0-1 29 0,1-1 27 0,0-3 27 15,6-12 36-15,-4 1 36 0,-1-1 16 0,2-2 6 16</inkml:trace>
  <inkml:trace contextRef="#ctx0" brushRef="#br0" timeOffset="16446.28">7100 2367 534 0,'-1'-4'387'0,"1"0"-42"0,0 0 10 16,0 0-42-16,1 1-45 0,1 0-34 0,0-1-15 15,1-1-4-15,6-4-7 0,1 2-21 0,1 0-21 16,0 1-8-16,1 4-22 0,-12 2-44 15,10 0 24-15,4 0-34 0,18 15-17 0,-18-4 15 16,0 2-1-16,-4 0-15 0,-2 5 5 0,-1-1 12 16,-2 2-30-16,-3 1-15 0,-2-11 17 15,0 6-6-15,0 0-1 0,-18 18 8 0,11-17-19 16,-5-1-12-16,1-1 0 0,2-3 11 16,-5 0-13-16,2-3 2 0,0-1-11 0,3-1 10 15,0-2-6-15,1-1 6 0,8-3-7 0,-8 0 1 16,8 0-3-16,-8 0-31 0,8 0 15 0,-6 0-16 15,6 0 13-15,0 0-23 0,-10-13 26 0,10 11-1 16,1 0-28-16,2 0 11 0,3 1 19 16,-1-1 4-16,1 2 11 0,3 0-35 0,9 1 16 15,-8-1 9-15,18 10-12 0,-11-2 19 0,3 0-29 16,-4 3 22-16,1 1-17 0,-2-1 19 16,-2 1 6-16,-2 2-6 0,-1-2-2 0,-2 2-1 15,-5-5 19-15,-1-2 1 0,-2 2-2 0,0-9 5 16,-12 21-15-16,3-10 6 0,-5-2-9 0,-4 3 20 15,-4-4-21-15,-3-2-6 0,-5 1-33 16,-1-1 2-16,-2 0-95 0,1-4-33 0,-1 1-66 16,-1-2 24-16,1 0-333 0,2 2 47 15,3 0 34-15,4-1 32 0,4 4 30 0,0-3 30 16,1 1 17-16,4 0 15 0,0 3 39 0,2 0-26 16</inkml:trace>
  <inkml:trace contextRef="#ctx0" brushRef="#br0" timeOffset="16768.63">6495 3389 430 0,'4'2'389'0,"-1"1"-49"15,5 9-45-15,-5-1 30 0,-6 2-38 0,3-4-36 16,0 6-30-16,0 2-25 0,0 1 3 0,0 3-23 16,0-1-19-16,0-1-17 0,0-1-14 15,0-3-26-15,0 0-11 0,0-2-81 0,0-2-38 16,8 3-41-16,-1-11-66 0,3-3 15 0,0 0-215 15,1 0-108-15,7 0 41 0,23-14 19 0,-18 3 62 16,-1 2 20-16,2-3-34 0,-3 3 31 16</inkml:trace>
  <inkml:trace contextRef="#ctx0" brushRef="#br0" timeOffset="17215.32">6929 3417 689 0,'0'-4'373'0,"0"1"-42"0,0 3-19 15,0-1-30-15,-2 0-34 0,0 2-30 0,-1 0-26 16,-1 2 36-16,0 2-13 0,-5 4-12 0,1 2-6 16,-1 5-20-16,-1 1-15 0,1 3-6 0,2 1-17 15,0-3 0-15,4 2-5 0,-1-1-16 16,4 0-6-16,0-9-14 0,0 4 5 0,0-1-7 16,15 17-6-16,-6-19 1 0,2-2-13 15,1-2-6-15,2-2-16 0,2-5-6 0,-4 0-7 16,5 0-6-16,5 0 8 0,30-15-3 15,-29 6-16-15,2-2 13 0,0 2-8 0,-4-2-6 16,-2 0-10-16,-1-1-7 0,-1 1 2 0,-2 0 15 16,-4 1-20-16,1 0 12 0,-5-1-5 0,0 1 4 15,-3 2-8-15,-1-1-12 0,-1 1 21 0,-2 0-5 16,1 0-5-16,-1 8 12 0,0-7-6 16,0-4 2-16,-15-16-12 0,6 13-6 0,-2 2 3 15,-1 0 9-15,-2 3-1 0,0 0-1 16,-2 1-7-16,-1-1-9 0,0 6 15 0,-2 3-4 15,0-2-16-15,9 2-17 0,-5 0-7 0,-2 0-20 16,-2 0-16-16,0 0-32 0,-20 14 11 16,20-7-86-16,4-2-36 0,1 0-23 0,0 1-45 15,3-3 30-15,1 2-243 0,-3 2-12 0,4-2 46 16,-5 1 55-16,5 1 18 0,0-2 17 16,2 0 14-16,-6 3 77 0,5-2-16 0,-5 3 13 15</inkml:trace>
  <inkml:trace contextRef="#ctx0" brushRef="#br0" timeOffset="18248.7">6368 4349 322 0,'0'0'318'0,"0"-13"-33"15,0 13-25-15,0 0-25 0,0 0-25 0,0 0-18 16,0 0 1-16,0 0-9 0,0 0-15 15,0 0 1-15,0 0-27 0,12-12 8 0,-12 12-33 16,27-11 16-16,-21 11-11 0,14-2 4 0,-7 2-44 16,4 0-10-16,4 0-6 0,1 0 27 0,3 0-38 15,2 0-6-15,-1 0-5 0,25-11 37 16,-29 9-14-16,2 0-8 0,-3 2-37 0,-10 0 16 16,-1-3-2-16,0 3 1 0,-2-1-5 0,-8 1-5 15,0 0-5-15,7 0-5 0,-7 0 0 0,0 0 1 16,0 0-6-16,13 10-1 0,-15-5 13 15,2 1 21-15,-6 9-15 0,6-6-4 16,-13 18-1-16,2-6-3 0,1 1-28 0,1-2 0 16,-1 3 28-16,0-2 1 0,-4-1-2 0,6-2-12 15,-1 0-1-15,1-2-1 0,1 1-2 0,-2-4 2 16,4 1-3-16,0-3-81 0,2-3-18 16,0-1 7-16,1-3-28 0,-1-1-33 0,1 0-42 15,1-2 17-15,0-1-256 0,1 0-32 0,0 0 45 16,0 0 36-16,2-11 7 0,0 7 32 15,0-2 25-15,7-10-4 0,5 1 37 0</inkml:trace>
  <inkml:trace contextRef="#ctx0" brushRef="#br0" timeOffset="18734.59">6879 4449 328 0,'1'-3'345'0,"-2"3"-54"0,1-3-15 16,0 0 5-16,-1 1-11 0,2 0 2 0,-1 0-34 15,-1-2 19-15,1-1-24 0,1 0-42 16,-1-1-18-16,2 0 10 0,5-9-20 0,1 0-44 16,5 0 1-16,0 1-4 0,-2 3 0 0,8-2-24 15,4 5 1-15,-3-1-11 0,2 3-14 16,0 0 5-16,-2 1-19 0,1 3 17 0,-9 2-20 16,4 0 7-16,18 13-19 0,-16-2-3 0,-3 1-4 15,-3 2 7-15,-3 2 6 0,-1 2-6 16,-4 0 3-16,-3 1 13 0,-1-9-27 0,0 4 11 15,-16 20-18-15,8-14-8 0,-6-1 9 0,1-2 10 16,-3 1-14-16,-1-3 3 0,-2-1-17 16,0-3 15-16,1-2-23 0,-1-1-6 0,2-3-9 15,-1-1 12-15,1-1-10 0,3-1-5 0,-2 1-9 16,2-3 8-16,3 1 1 0,2-1-9 16,2 1-5-16,1 1 29 0,1-2-32 0,2 0 15 15,0 1 4-15,0-1 5 0,1 1-11 0,2-1 19 16,0 0-8-16,5-1 5 0,0 2 1 15,0-2 0-15,4 1 0 0,12 1-5 0,-9-1-11 16,7 0 32-16,3 0-1 0,3 0-11 0,1 0 1 16,0 0 0-16,0 0-15 0,-1 0 2 15,-1 0-31-15,-3 0-30 0,-1 0-4 0,-3 0-34 16,-4 0-41-16,-3 0-12 0,0 0-58 0,6-13 21 16,-11 8-266-16,6-3 34 0,0-4 33 15,0 0-2-15,3-3 76 0,0-1 40 0,3-1 3 16,3-2 21-16,6-3-19 0</inkml:trace>
  <inkml:trace contextRef="#ctx0" brushRef="#br0" timeOffset="19488.29">8260 4242 314 0,'0'-7'385'0,"2"2"-47"0,5-8-50 0,0 3-33 15,2-2-30-15,-1 6-3 0,6-3-22 0,2-1 35 16,2 3-27-16,-1 1-11 0,3 4 0 15,2 1-32-15,-13 1-8 0,8 0-36 0,1 0 19 16,2 0-27-16,19 12-21 0,-25-3 4 16,0 0-12-16,-1 3-5 0,-3-1-10 0,-2 0-26 15,-4 1 29-15,-2-1-16 0,-2-3-25 0,0-8 4 16,0 7 24-16,0 4-5 0,-16 13-30 0,6-14 14 16,0 2-2-16,-2-4-24 0,-2-1 5 15,1-2-5-15,0 0 12 0,-2-1-2 16,3-1-9-16,0-1-27 0,2 0-1 0,-1-2 15 15,4 1-7-15,-1-1 2 0,2 1-27 0,1-1-9 16,0 1-20-16,1-1 38 0,1 0 5 16,1 0-11-16,2 0-2 0,0 0-13 0,0-3 32 15,2 2-16-15,3 0-13 0,2 0-9 0,0 1 47 16,12-1-17-16,-9 1 11 0,4 0 1 16,5 0 11-16,21 12-6 0,-18-8-13 0,0 3 3 15,-3 1 3-15,-1 0 1 0,-4 1 50 0,0 1-11 16,-3-1 8-16,-5-1-20 0,-2-2 30 0,-3 2-6 15,-1-8 7-15,0 7 1 0,0-7-8 16,-22 19-2-16,6-12 1 0,-1 1-29 16,-3 0 14-16,-1-3 1 0,-4-4-32 0,3 2-1 15,-4-3-3-15,14 0 1 0,-5 0-64 0,-4 0-45 16,1 0-16-16,-22-10-28 0,24 1-42 16,7 4 18-16,3-5-128 0,1 1-108 0,6-1 3 15,1 10 30-15,0-10 27 0,14-13 11 16,-5 10 39-16,4-2 30 0,3 4-16 0,6-1 3 15</inkml:trace>
  <inkml:trace contextRef="#ctx0" brushRef="#br0" timeOffset="19816.66">8922 4180 259 0,'3'-2'346'0,"-2"-1"-23"15,-3 6-33-15,2-1-12 0,-4 2 48 16,0 1-42-16,2 1-10 0,-7 10-26 0,-1 2-6 15,3 0-24-15,2 2-27 0,0 1-5 16,2-1-20-16,3-1-28 0,0-10 0 0,0 5-29 16,16 16 10-16,-4-17-25 0,3-1-2 0,1-3-11 15,4-5-10-15,3-4-16 0,-13 0 0 16,8 0 0-16,1 0-17 0,28-15-7 16,-24 5 20-16,0 1-19 0,-2-4-22 0,0-4 0 15,-3 1 5-15,1-1 0 0,-6-4-19 0,2 2 1 16,-7-2 0-16,2 3 0 0,-5 0 0 0,-5 4 2 15,0 6-42-15,-17-11 1 0,3 8-33 0,-5 1 19 16,-5 3-36-16,-4-2-16 0,-1 4-39 16,-4-2-59-16,-2 3 18 0,1-1-247 0,0 0-27 15,-3-1 30-15,2-1 38 0,2-2 33 16,2-1 13-16,0-1 34 0,2-1 8 16,4-1-12-16</inkml:trace>
  <inkml:trace contextRef="#ctx0" brushRef="#br0" timeOffset="20421.77">8117 3044 716 0,'5'1'272'15,"-5"2"-18"-15,1 1-22 0,-2 2 5 16,-2 11-26-16,-3 2 2 0,-2 0-43 0,-1 2 11 15,-2 1-35-15,1-2-23 0,2 2 22 0,-4-1 3 16,-1-2-42-16,1 1-23 0,3-3 15 0,-1 3-46 16,4-6 9-16,-3-2 3 0,4-1 7 15,0-5 7-15,3 0-7 0,2 0 17 0,0-6 9 16,0 0-31-16,0 0-1 0,16 9-10 0,2-6 1 16,4-1-8-16,0 1-1 0,3-1-4 15,-11-2-6-15,7 0-3 0,1 0-3 0,5 0-4 16,-3 0-25-16,21 10-34 0,-27-8-28 15,1 1-36-15,-5-3-6 0,-4 3-18 0,-1-2-34 16,-4 1-51-16,0-1 19 0,-5-1-147 16,1 0-96-16,-1 1 11 0,0-1 29 0,0 0 24 15,-2-2 40-15,0-1 8 0,0 0 1 0</inkml:trace>
  <inkml:trace contextRef="#ctx0" brushRef="#br0" timeOffset="20652.38">8303 3225 760 0,'3'-4'257'16,"-3"0"-12"-16,2 1-9 0,-1 2-16 0,1 1-17 16,-1 4-3-16,1 0 18 0,-1 4-26 15,1 11 18-15,-2 0-18 0,0 2-24 0,0-8 7 16,0 5-20-16,0 4-32 0,0-1-12 0,-10 24-12 16,6-22-11-16,0-6-20 0,2 2-8 15,1-5-37-15,1-14-31 0,0 11-33 16,0-4-16-16,0 0-31 0,0-7-57 0,0 7-50 15,0-7 18-15,17 8-167 0,-11-11-68 16,1 3 13-16,13-7 53 0,-4-1-28 0,1-2 41 16,0-2-3-16,-4 0 65 0</inkml:trace>
  <inkml:trace contextRef="#ctx0" brushRef="#br0" timeOffset="21493.2">8637 3159 454 0,'1'-3'284'15,"1"1"-34"-15,-1 0-21 0,0 0-33 0,1 1-5 16,0-1-15-16,-2 1-46 0,2 1 18 16,-2 0-17-16,1 1 4 0,-1 2-13 0,-1-1-19 15,1 1-5-15,0 1 2 0,0-1 5 0,0 2-9 16,0-1 7-16,0-2 0 0,0 2-33 0,-1-1-2 16,2 0-9-16,-1-1 9 0,1 0 8 15,-2-1-30-15,1 2 9 0,0-1-12 0,0 0 0 16,0-2-26-16,1 0-17 0,1 0-7 15,-2 0-14-15,2-2 4 0,0 1-16 0,1-3-14 16,-2 1 3-16,2 1 9 0,1-1-12 16,2-1-1-16,-3 2 11 0,-1-1 8 0,0 1-13 15,0 0 18-15,0-1 9 0,1 1 1 0,0-1-4 16,-2 1 4-16,1 0 18 0,0-1 14 16,0 0 9-16,1 1-1 0,-1-1-9 0,0 1 4 15,-1-1 29-15,2 2-1 0,0-2 6 16,-2-1-12-16,0 0 27 0,0 2-14 0,-1-3-6 15,0 1 5-15,0 4-6 0,0 0-5 0,0 0 4 16,0-7-16-16,0 7 1 0,-12-13-14 0,7 11 18 16,-2 4-23-16,0-2 2 0,-13 10-1 0,3 0 37 15,-3 1 4-15,0 4 12 0,2 6 11 16,2-1 1-16,1 2-12 0,-1 1 12 16,3 0-18-16,0-1 25 0,3 1-17 0,2 2-5 15,3-1-4-15,2-2 1 0,0-4-9 0,3-9 5 16,0 3-9-16,0-2-6 0,16 5-12 0,-9-12 3 15,1-1-2-15,1-2-9 0,1 0-6 16,19-11-9-16,-10 5 5 0,0-4-12 0,2-3-10 16,-3-2-8-16,-1 3 0 0,0-7-9 15,-4 1 5-15,1-5-5 0,-2 3 8 0,-2-1 7 16,0 3-15-16,-3 2 6 0,-1 1 13 0,-1 5-1 16,-2 3 3-16,1 0-7 0,-2 3 4 15,-1 1 1-15,0 0-14 0,-1 3 23 16,-1 0 8-16,0 3-7 0,-1 2 23 0,-1 2-19 15,-1 10 22-15,-1 0-10 0,0 2 12 0,1 1-7 16,2 1-11-16,2 0 8 0,0-11-6 0,0 6 9 16,0 1 2-16,14 19-8 0,-9-18-2 0,3-5-18 15,-1 1-11-15,0-6-20 0,0-1-23 16,3-2 7-16,-3-4-82 0,0-1-21 0,-7 0-37 16,0 0-46-16,25-13 26 0,-15 0-276 0,0 0 38 15,-3-4 35-15,-1-2-5 0,-3 0 30 16,0-5 26-16,1 1 8 0,-2-2 44 0,1-1 5 15,0 0 18-15</inkml:trace>
  <inkml:trace contextRef="#ctx0" brushRef="#br0" timeOffset="22223.66">8376 2121 578 0,'2'-5'252'0,"0"3"-49"16,2-2 12-16,-2 0 7 0,0 2-39 15,1-2 4-15,0 0-23 0,-1 0 20 0,0 3-24 16,-1-1-18-16,0 0-20 0,0 2-1 0,-2 2-23 16,-1 1-8-16,-6 10 9 0,1 1-27 15,3 2-4-15,-7 1-11 0,1 3-6 16,2-3-5-16,5 2 26 0,-5-1-36 0,-1-2-6 15,3 1 14-15,-1-5-2 0,4-2 4 0,2-3 21 16,0 1 5-16,1-8-19 0,0 0 0 16,0 6-2-16,0-6-9 0,14 12-3 0,4-10-5 15,-5-1 8-15,1-1-23 0,6 0 16 16,2 2-34-16,1-2 27 0,-3 2-8 0,-1-1-1 16,0 5-24-16,-2-3 31 0,-6 4-14 15,2 1-3-15,1 2 0 0,-4-1 11 0,-3 0-3 16,-3 0 25-16,1 5 2 0,-3-2 8 15,-1-1-7-15,-1 0-13 0,0-11 30 0,0 10 2 16,-12 12-26-16,7-14 10 0,-3 3-1 0,-3 2-16 16,0-6-11-16,0-3-3 0,-4 3-9 0,2 0-32 15,-1-5 2-15,2 1-81 0,3-3-51 0,-6 0-52 16,-1 0-53-16,-16-17 22 0,17 8-270 16,2-4 37-16,2-4 36 0,4 0 30 0,1-2 24 15,2 5 52-15,2-3 13 0,0 3-11 0,2 7-7 16</inkml:trace>
  <inkml:trace contextRef="#ctx0" brushRef="#br0" timeOffset="22437.24">8395 2242 646 0,'0'0'410'0,"0"0"-48"0,0 0-42 15,0 0-65-15,26-17-24 0,-14 12-29 0,3-2 16 16,0 2-55-16,3 0 6 0,0 0-18 0,3 2-18 15,-3-1-41-15,4 1 11 0,2 1-62 16,2 2-26-16,1 0-21 0,-4 0-34 0,-11 0-56 16,4 0-53-16,4 0 13 0,-3 0-246 0,2 0-26 15,16 12 31-15,-22-9 24 0,-4-3 24 16,-2 1-1-16,1 1 32 0,-1-1-27 0</inkml:trace>
  <inkml:trace contextRef="#ctx0" brushRef="#br0" timeOffset="22871.39">9008 2127 550 0,'8'-12'348'16,"-3"3"-6"-16,1 2-56 0,-1 0 27 0,0 7-81 15,-3-3-7-15,0 0-37 0,0 1 2 0,-3 0-24 16,0 3-34-16,-1 2 22 0,0 0-40 15,-5 12 11-15,-3 0-15 0,-1 3 29 0,-1 2-34 16,1 4 17-16,-1-1-1 0,-1 3 4 16,2-1-3-16,-1 5-23 0,0-2 3 0,2-1-15 15,2-1-3-15,2 2-24 0,0-1 4 0,4-8-11 16,1 3 1-16,1-13-8 0,0 4 0 0,0-1 2 16,20 11-2-16,-7-16-18 0,-1-5 11 15,7 0-12-15,-9-2-3 0,5 0 3 0,21-11 1 16,-16 2-3-16,-3 0-4 0,1-4-6 0,-4 2 4 15,-1-2 2-15,1-1-10 0,-5 2-5 0,-4 2 7 16,0 3-7-16,-5 0 2 0,0 7 4 16,0 0 2-16,0-7-3 0,-23-6-13 0,6 8-1 15,-3 3-12-15,0 1-27 0,0 0-31 0,8 1 4 16,-5 0 7-16,-19 10-90 0,18-7-32 16,3-2-50-16,2 0-20 0,3 1 25 0,-1-2-263 15,5 0 23-15,6 0 18 0,-7 0 54 0,0 0 25 16,-1 0 25-16,0 0 32 0,-5 0-14 0,-4 0 23 15</inkml:trace>
  <inkml:trace contextRef="#ctx0" brushRef="#br0" timeOffset="24172.39">1216 820 599 0,'2'-8'286'0,"-4"-4"-41"0,4 2 6 16,-4 1-27-16,2 4-1 0,-2-6-25 0,-5 2-15 16,1 2-25-16,-6 2-12 0,-3-3-16 15,-5 0-9-15,-1 5-35 0,-3 4 5 0,1-5-12 16,-2 0 11-16,-6 9-27 0,0-5-7 0,-1 9 4 15,1-1 8-15,1 1-36 0,-1 5 2 16,0 0-9-16,6 4-3 0,2-1 11 0,0 5 9 16,6 0-11-16,1 0-15 0,3 3 13 0,1 5-7 15,1 0 5-15,4 0 10 0,1 0-26 16,2 3 15-16,-2-4-9 0,4 3 19 0,0-1-12 16,2-16-10-16,0 7-15 0,0 5 29 0,0 2-18 15,0 0 2-15,0 2 15 0,0 2-33 0,-11 27 14 16,7-33 17-16,-1 6-20 0,-2 0 14 0,2-4 14 15,3 3-41-15,-6 1 10 0,1 4 2 16,5 1 4-16,-8 1 29 0,1 3-23 0,1 1-17 16,3 0 31-16,-5 1-30 0,-2 2 18 0,0 0-2 15,3 7-3-15,-2-7 0 0,-1 0 34 16,4 0-6-16,-3 7-13 0,4-3-4 0,-5-2-1 16,1 8-7-16,0-1-1 0,-2 2-2 0,2-6 19 15,-1 5 4-15,1-1 12 0,-3 1-6 0,3-5-19 16,2-3 26-16,-3-3-5 0,0 2-3 15,3-6 1-15,-3-1 10 0,1 1 2 0,0-3-15 16,2 4-6-16,0 0 8 0,0 2 0 0,-3 0 8 16,3 4 4-16,-1 1 4 0,0 3-9 15,3 10-9-15,-3-2 3 0,0-1 4 16,1 3-8-16,3 0-8 0,-1-1 3 0,3 1-2 16,-1-6-10-16,2-2 5 0,-1-3 7 0,2-3 7 15,-3-2-4-15,1 0 19 0,0 0 0 0,-4 0-17 16,4-2 2-16,0 4 1 0,-1 1-6 0,-1 1 1 15,-1 5 8-15,2-1-4 0,0 1 2 16,3 1-10-16,2-1 6 0,0-27-6 0,0 15-19 16,12 56 0-16,-5-43-4 0,-1-1 11 15,3-5-2-15,1-4-16 0,2-6 10 0,-7-3 0 16,7-8 11-16,-6-5-22 0,7 0-4 0,-4-10 6 16,1-3-17-16,1-2-4 0,5 1-3 0,-1-8-11 15,6-1-2-15,1-2-12 0,2-2-2 0,-10 3-19 16,31-7-36-16,-4 2 12 0,-3-2-87 15,2-3-57-15,1-4-32 0,8 4 24 16,1-5-194-16,6-1-54 0,7 3 9 0,10-6 17 16,-7 7 65-16,0 0 27 0,-6 3 9 15,10-1 60-15,4-1 18 0,5 0 7 0,8 1-18 16</inkml:trace>
  <inkml:trace contextRef="#ctx0" brushRef="#br0" timeOffset="25537.6">9448 681 431 0,'0'0'229'0,"0"0"-28"0,24 3-4 16,3 0-32-16,2-3-2 0,4 2 11 15,1-3-6-15,6 3-27 0,-17-2-2 0,11 0-23 16,58-10-1-16,-41 8 4 0,4-2-13 16,0 2-24-16,-3 2 8 0,-26 0-14 0,9 0-4 15,4 0-6-15,-4 0-6 0,23 12 1 0,-37-12-9 16,-5 7-12-16,-2-4 9 0,-3 2-16 15,-3 0 7-15,-1 1-25 0,-3-1 12 0,-4 0-6 16,1 3 2-16,-1 3 13 0,0-1-16 0,0-1-5 16,0 2 13-16,0 5-2 0,0 1-4 15,0 1-4-15,0 3 16 0,0 1 4 0,0 4-9 16,0 0-12-16,0 4 28 0,-2 34-12 0,6-28 15 16,0 2-22-16,1 1 2 0,0-3 11 15,0-3-16-15,-3-3 5 0,0 1 17 0,1 2-26 16,-1 5 25-16,-1 0-21 0,-1-17-1 0,0 11 33 15,0 5-1-15,0 8-4 0,0 2-2 16,-11 56 13-16,8-49-19 0,1 2-1 0,-3 1 5 16,1 0 6-16,2 0 2 0,-4 1-4 0,2 2 13 15,-2 1-15-15,1 3 2 0,-1 0-6 16,-1 2 2-16,0-1-1 0,0 1-15 0,2-1 10 16,-1-2-2-16,0-1-3 0,0-2 3 15,1 2 3-15,-1-3-1 0,0 2 8 0,-1 2-12 16,0 0 10-16,0 0-5 0,0 3 4 0,-1 4-7 15,-2 0 14-15,1 0-6 0,-1 0-6 0,1 3-5 16,-2-1 2-16,-1 3 2 0,1 0-7 16,0-1 0-16,-4 1 2 0,5-1-10 0,-3-1 10 15,1-3-3-15,1-2 0 0,-1-4 3 16,4-5-18-16,-2 1 18 0,1-4-15 0,0-4 14 16,0 1-8-16,1-3 8 0,1-4-11 15,1-2-5-15,0 2-13 0,1-3 15 0,0 0 0 16,-5-1 27-16,5-2-27 0,-2 1 19 15,1-4-19-15,-2 1 1 0,2-5-7 0,-1-3 18 16,3-2-6-16,-2-4 4 0,-1-2-10 0,1-2 7 16,1-5-3-16,0-4 4 0,-1-5 7 15,-2-2-17-15,-2-2-5 0,2-2 15 16,-4 0-10-16,-3 0 3 0,-24-12-34 0,11 5 4 16,-3-1-5-16,1-1-28 0,-3 1-7 0,-1-4-30 15,0 1-2-15,-1 0-33 0,0-1-23 0,2 2 13 16,-4-1-85-16,4-2-22 0,1 1-52 15,2-2-57-15,2 2 30 0,3-3-223 0,2 1 25 16,8-4 45-16,-2 0 51 0,3-2 14 16,1-2 27-16,3 1 24 0,3-1 27 0,4 1 20 0,-1-4 24 15</inkml:trace>
  <inkml:trace contextRef="#ctx0" brushRef="#br0" timeOffset="26913.85">12003 2084 595 0,'0'13'232'0,"0"-13"8"16,0 0-29-16,0 0-4 0,0 0 7 0,16 22-14 15,-1-22-36-15,11 0 0 0,6 0-7 0,9 0-16 16,52-12 13-16,-36 9-27 0,9-1 23 16,0 1-37-16,1 0 10 0,2 1-41 0,-1 2 6 15,-36 0-22-15,15 0 9 0,5 0-19 0,0 0 15 16,-3 0-29-16,-3 0-7 0,-5 0-6 0,-3 0-12 16,-3 0-1-16,-4 0-30 0,-6 0-6 15,-1 0 19-15,-5 0-20 0,-6 0-6 0,5 10-4 16,-13-7 6-16,-3-2 2 0,-1 2-39 15,-1-3-13-15,-1 0-20 0,-3 1-59 0,1 0 17 16,-1-3-159-16,0 0-131 0,-1 0 43 16,1-2 13-16,-10-3 31 0,2-3 3 0,0 1 46 15,0-3 20-15</inkml:trace>
  <inkml:trace contextRef="#ctx0" brushRef="#br0" timeOffset="27269.84">12894 1959 489 0,'-3'-3'418'16,"0"3"-37"-16,-1-2-74 0,2 1 1 0,0-1-39 15,0 1 22-15,0 0-14 0,2-1-59 0,0 0-9 16,4-1-10-16,3 3-24 0,13-3-5 16,3 2-23-16,-9 1 9 0,9 0-27 0,3 0-4 15,4 0-11-15,34 16-18 0,-30-6-15 0,-1-1 2 16,1 1-6-16,-1 2-11 0,-5 0-20 15,1 0 8-15,-2 1-20 0,-6 1 13 0,0 2-10 16,-5-1 4-16,-2 2-4 0,-5-2-2 0,-5 2 10 16,-4-11 6-16,0 5-6 0,-15 15 3 0,1-11 5 15,-2 2-10-15,-5-3 0 0,0-1-13 16,-4-2 5-16,-5 0-1 0,-2 1-4 0,-3-1-14 16,-3-1-31-16,0-2-22 0,-3 2-41 0,-1 0 6 15,5-4-107-15,0 1-41 0,2-3-65 16,-1-2 27-16,5 3 26 0,18-5 22 0,-2 0-302 15,0 0 49-15,0 0 24 0,-3-13 37 16,14 7 10-16,1 2 25 0,7-2 24 0,-1 5 64 16,0-4-36-16</inkml:trace>
  <inkml:trace contextRef="#ctx0" brushRef="#br0" timeOffset="30589.23">15514 784 478 0,'0'0'298'15,"0"0"-28"-15,0 0-44 0,0 0-26 0,0 0 9 16,0 0-48-16,-13 19 2 0,1-17-10 0,12-2 6 16,-13 0-41-16,1 0 6 0,2 0-8 0,-1 0 6 15,-1 0-28-15,-8-15 28 0,13 8-42 16,-4-3 15-16,2 2-8 0,5-1 3 0,-4-3-7 16,6 1 1-16,-2 0-22 0,4-1 13 15,4 5-14-15,-2-3-7 0,4 11-6 0,0-14-3 16,5 7 8-16,1 0-35 0,3 1 34 0,2 6-10 15,0 5-1-15,-1 3-6 0,-3 1-2 0,1 3 8 16,1 9-5-16,-6 2-3 0,5 1-5 16,-7 4-5-16,-1-4 22 0,-4 1-31 0,-2-2 14 15,0-10-6-15,0 3-13 0,-13 22 29 16,5-18 19-16,-2-9-7 0,-1 8-3 0,0-4-20 16,-7 1 6-16,1-6 8 0,0 0-6 0,-3-2-15 15,2-5 12-15,-2 3-11 0,-3-2-5 16,0-3-4-16,1 0 5 0,0 0-7 0,11-2-10 15,-7 0-37-15,-1 0 11 0,2 0 7 0,-15-13 8 16,18 12 10-16,3-4-15 0,3 1 0 16,3-1 1-16,0-5-5 0,3 5 23 0,2 5-22 15,0-9 8-15,12-8 4 0,-4 12 1 16,1-2-14-16,1 2 44 0,1-2-22 0,2 2 11 16,3 2 6-16,-5 2-2 0,3 1-8 0,-6 0-1 15,1 0 9-15,16 13-6 0,-11-5 8 16,1 1-3-16,1 0-14 0,-3 1 17 0,0 1-20 15,2 0 17-15,-4 1-7 0,3-2 3 0,-4 0-11 16,1-2 12-16,-1 1-8 0,-4-3-21 16,1 0-9-16,-1 0 1 0,0 0-80 15,2-4-42-15,-8-2-49 0,0 0-73 0,12-12 22 16,-1 4-241-16,0 0 37 0,5 0 30 0,-1 1 34 16,8-3 14-16,-3 1 43 0,5 3-14 15,0-1 35-15,2 1 31 0</inkml:trace>
  <inkml:trace contextRef="#ctx0" brushRef="#br0" timeOffset="31078.03">16130 806 416 0,'2'-4'312'0,"-2"-5"-38"16,3 1-20-16,-1-3-28 0,-2 0-17 0,0 4-11 15,-5 0-13-15,3-1-14 0,-5 0-1 0,5-3 6 16,0 4-23-16,2 2-31 0,-4 0-13 15,1 1 5-15,-1 1-11 0,-3 3-11 0,0 0-20 16,-2 3-20-16,-2 0 26 0,6 6-21 16,-8-5 38-16,-1 2-20 0,1 3-6 0,0 1-12 15,-3 6 7-15,5 2-8 0,-3 4 35 0,1 1-5 16,-1 2 5-16,-1 0 8 0,3 0-13 0,3 2 1 16,2 0-10-16,1-4 6 0,2 2-2 0,4 1-10 15,0-16-16-15,0 3 9 0,15 20-8 16,-9-16 8-16,8-4-18 0,1 1 10 0,0-4 2 15,2-3-9-15,4 0-3 0,1 0-9 16,3-6-9-16,-16-1-35 0,8 0-57 0,4 0 8 16,22-13-88-16,-23 5-56 0,2-1-47 0,-1 2 22 15,-2-3-241-15,-2-1-44 0,2 1 37 16,-3-2 34-16,5 1 21 0,1 5 59 0,5-1 21 16,7 0 18-16,6 2 20 0,7 2 43 0</inkml:trace>
  <inkml:trace contextRef="#ctx0" brushRef="#br0" timeOffset="31605.45">17488 685 684 0,'0'-2'304'0,"-3"-1"-42"16,-1 1-42-16,-1 0-13 0,-5 7-33 16,4-2 2-16,-1-1-22 0,1 4-11 0,-5-2-1 15,0 10 14-15,-2 2-23 0,-4 6 30 0,2 3-21 16,-1 4-37-16,-5-3-12 0,6 4 59 0,-1 1-17 15,3 1-15-15,-1-3-32 0,3 1 13 16,0 0 14-16,4-5-29 0,-2 0 1 0,7-3-13 16,1-1 3-16,1-10-16 0,0 1-7 15,11 15 14-15,-1-16 6 0,1-1-5 0,3-7 7 16,2 2-26-16,-6-5 10 0,7 0-20 0,3 0 2 16,26-18-9-16,-21 8-1 0,2-4 1 15,-3-2-8-15,-1 0-11 0,-1-2-1 0,-2 1-8 16,-3-2 18-16,-3 4-27 0,-5 4 1 15,-5-1 1-15,-2 4 11 0,-2 8-26 0,0 0 2 16,-15-15 14-16,1 8 2 0,-6 9-17 16,6-2 0-16,-4 0 1 0,-29 11-12 0,22-5-18 15,-2-1 5-15,8 0-41 0,-4 1-35 16,2 1-2-16,3 0-39 0,1-5-55 0,3 5-32 16,4-7 22-16,10 0-267 0,0 0 34 0,-8 0 26 15,3-10 42-15,4 0 7 0,7 2 24 0,3 2 19 16,5-2 21-16</inkml:trace>
  <inkml:trace contextRef="#ctx0" brushRef="#br0" timeOffset="32069.79">17732 856 720 0,'-2'-7'374'0,"4"1"-39"0,-4-3-16 0,4-2-41 15,-2 1-11-15,0-3 2 0,5 1-50 16,-1-3-8-16,3 2-29 0,0 0-7 0,4 3-26 16,1-1 2-16,1 4-26 0,-1 8 0 0,0-5-35 15,2 6-8-15,0-1-7 0,1 7-2 16,-1 3-19-16,-1 3-13 0,0 2 6 0,-4 1 0 16,-1 1-14-16,-1 3 6 0,-1 3-1 0,-6-12 4 15,0 3-19-15,0 2 1 0,0 3-8 16,0-3-9-16,-13 14 20 0,5-18 1 0,-3 1-13 15,-4-3-4-15,1 0 1 0,-2-3-24 16,-2 2 4-16,2-1 39 0,-1-3-27 0,-1-4 12 16,4-2-9-16,-1 1 1 0,2 0-9 15,1-1 14-15,1 1 1 0,4 3 10 0,7-4-15 16,0 0 2-16,0 0-8 0,-10-1-20 0,8 2 20 0,3-3-3 16,0 0 1-16,2 2 17 0,5 4-14 15,5-3-16-15,2-1 25 0,-6 0-7 0,4 0 7 16,3 0-2-16,0 0-8 0,5 0-22 15,-2 0-15-15,4 0 1 0,-1 0 4 0,-1 0-70 16,0 0-15-16,0 0-28 0,-1 0-14 0,-2 0-63 16,2 0 20-16,15-1-193 0,-15-1-92 15,0-3 63-15,5 3 12 0,3-9 24 0,2 7 7 16,2-2 24-16,1 0 44 0,6 4-4 0</inkml:trace>
  <inkml:trace contextRef="#ctx0" brushRef="#br0" timeOffset="32569.14">18834 892 497 0,'-2'-5'299'0,"2"3"-7"16,-3-2-8-16,1 1-49 0,3-2-20 0,-2 1 14 15,3-2-15-15,1 1-22 0,0-1-21 0,4-2-13 16,-1-1-27-16,6 2 1 0,0-2-22 16,3 2-32-16,2-5-1 0,1 7-7 0,2 2-2 15,1 1 2-15,-12 2 8 0,8 0-44 16,4 0 18-16,2 0-2 0,2 5-25 0,29 12 34 16,-32-5-42-16,-4 2 17 0,-4-1-24 0,-2 4 20 15,-6 0-16-15,0 0-18 0,-5 1 11 16,3-3 9-16,-4-5-8 0,-11 16 29 0,0-11-26 0,-3 0 2 15,-3-3-4-15,0 2 22 0,-4-4-17 16,1 0-14-16,-4 2-10 0,0-6 18 0,2 0 8 16,-6-1 2-16,6-3-8 0,0 1-14 15,4-2 19-15,1-1-25 0,0 0 26 0,3 1-10 16,14-1 3-16,-9 0 6 0,0 0-15 16,9 0 18-16,-9 0-3 0,9 0-3 0,0 0 19 15,0 0 0-15,-4-7 10 0,16 7-3 16,4-3-37-16,-8 3 8 0,6 0-1 0,6 0 0 15,4 0-17-15,2 0-8 0,4 0-5 0,2 0-27 16,2 0-26-16,35-14-15 0,-35 11-18 0,-3-4-42 16,2 2-16-16,-3 0-41 0,5 0 19 15,-5-5-102-15,-8 2-109 0,3-1-12 0,-2-2 27 16,-1-1 23-16,-3-1 14 0,-1 1 16 16,-7-2 6-16</inkml:trace>
  <inkml:trace contextRef="#ctx0" brushRef="#br0" timeOffset="32890.02">19509 860 241 0,'-4'3'319'0,"-2"-1"-39"16,-4 8-1-16,2-4-20 0,-2 7-6 15,-2 1-41-15,2-1-26 0,-2 1-8 0,4 3-9 16,1-5-11-16,2 4-23 0,3 2 13 0,2-13-22 16,0 7 20-16,0-2-8 0,0 3-15 15,14 7-12-15,-8-14 56 0,4-1-24 0,3-1-15 16,0-1-18-16,-4-3-22 0,4 0 6 0,5 0-4 15,19-12-15-15,-16 4-15 0,-3 1 4 0,2-4-6 16,-3 0-10-16,-1-1-16 0,-3-7 6 16,-1 3 3-16,2-4-20 0,-3 3 6 0,-8 0-11 15,-1-1 8-15,-2 9-9 0,-14-15 2 0,4 11-7 16,-5 2 0-16,-4 0-16 0,-4-1 8 16,0 4 0-16,-1 8-41 0,0-1-29 0,-1 1-28 15,0-2-18-15,-1 1-36 0,13 1-30 0,-18 11 16 16,23-11-165-16,-6 0-147 0,3 0 37 0,-2 0 30 15,4 0 25-15,9 0 18 0,-1-13 32 16,18 9 35-16,14 1-10 0,5 2-19 0</inkml:trace>
  <inkml:trace contextRef="#ctx0" brushRef="#br0" timeOffset="33350.75">20679 558 428 0,'-1'-3'284'0,"-1"3"-57"16,0 0-25-16,0 1-31 0,-1 3-15 0,0 1 12 16,-5 4-28-16,-5 1 13 0,3 2 5 0,-7 5-15 15,2 1-2-15,-1 2-4 0,1 3-14 16,-4-1 37-16,4 2-31 0,1 5-5 0,1-2-7 15,1-1-18-15,5 0 4 0,-2-2-1 16,-2 1-19-16,10-2 5 0,1-13-16 0,0 6-7 16,16 15 46-16,-8-18-3 0,4-2-10 0,-1 0-9 15,4-4 3-15,2 0-17 0,0-3-17 16,2-4 7-16,-10 0-9 0,8 0-4 0,21-9 2 16,-14 3-16-16,-2-4 1 0,2-2-13 0,-3-3 25 15,0 2-18-15,-3 2-1 0,-4 3-7 0,-2-3-6 16,-1 2-14-16,-5-1 15 0,-6 1 1 0,0 9-6 15,0-9-17-15,-20-4 21 0,8 6-15 16,-6 2-11-16,0 3 3 0,-5-1-13 0,2-2 4 16,-3 3-70-16,3-1-7 0,-1 1-19 15,14 2-19-15,-5 0-41 0,-1 0-58 0,2 0 21 16,1 0-222-16,-7 12 32 0,18-12 32 0,-3-6 28 16,11 5 26-16,1 1 21 0,8-2 22 0,-5 2 21 15,37 12 17-15,-11-7 14 0,6 2 12 16</inkml:trace>
  <inkml:trace contextRef="#ctx0" brushRef="#br0" timeOffset="33772.36">21318 707 669 0,'4'-13'319'0,"-4"0"-48"0,-2 3-30 16,-1-2-5-16,-4 2-8 0,-1 1-10 0,-2 3-41 15,-3 4 13-15,0-4-29 0,0 6-21 0,0 2-5 16,-12 4-17-16,-1 6-16 0,1-1 6 15,3 1-15-15,-2 2-1 0,-1 5-16 0,1-3-12 16,12-2-3-16,-5 0 4 0,5-1-15 0,3-1-11 16,3 1-20-16,3-2 0 0,3 0-4 0,-3-5 24 15,3-6-3-15,11 16-6 0,1-10-6 16,2 0 4-16,5 0 10 0,-10-6-29 0,5 0-1 16,1 0 33-16,4 0-3 0,0 0-27 0,1 0 4 15,21-12-14-15,-18 3-1 0,0-3 25 16,0 1-13-16,-2-3 0 0,2-1-1 0,-1 2-3 15,-5 2 31-15,-2 3 14 0,-4 1-20 0,-2-1-22 16,-7 2 19-16,-2 6-1 0,7 11-3 16,-7 0 9-16,1 6 3 0,-1-8 6 0,0 6 9 15,-12 26-13-15,5-14 9 0,1-1-7 0,2 0-11 16,-1 0-3-16,-1 2-7 0,1-1 9 16,2-1-11-16,-2-2-11 0,0-2-32 0,2 1 1 15,-1-4-70-15,-1-1-24 0,-5-5-40 0,4-1-38 16,-3-2-60-16,-2-3 23 0,0 0-263 15,-3-3 30-15,6-4 25 0,-2 0 39 0,-6 0 24 16,-15-10 26-16,14 4 11 0,-8 1 38 0,-1 1 0 16</inkml:trace>
  <inkml:trace contextRef="#ctx0" brushRef="#br0" timeOffset="37345.96">15422 1516 458 0,'0'13'312'15,"0"-13"-57"-15,0 0 4 0,16 40-38 0,-19-28 2 16,-1 5-49-16,-1-5-11 0,-3 1-11 15,6-5-18-15,-3 0-1 0,3-3-8 0,2 1-5 16,-2-2-8-16,2 0 4 0,0-4 22 0,0 0-17 16,0 0 34-16,11 8-15 0,4-3-15 0,6-3-14 15,1-2-2-15,5 3-8 0,0-1 0 0,-14-2-19 16,10 0-5-16,0 0-9 0,24 15 2 16,-22-7-19-16,-5-2-11 0,-3 1-4 0,-2 3-17 15,-3 0 16-15,-1-1-13 0,-5-1 25 16,-2-1 13-16,-2 0-11 0,-2-7 3 0,0 7-6 15,0-1-8-15,-14 13-6 0,1-7 14 0,-1-3-23 16,-3-1 5-16,0 1 1 0,-2-2-10 0,-2-1-7 16,-3-1-13-16,4 0-31 0,-1 0 3 15,-1-4-58-15,4-1-38 0,7 0-68 0,-19-9-78 16,11-1 26-16,3-2-266 0,7 0 38 16,-1-3 35-16,6-2 16 0,4 5 51 0,-2-2 20 15,2 5 30-15,0-7 18 0,14-17 14 0</inkml:trace>
  <inkml:trace contextRef="#ctx0" brushRef="#br0" timeOffset="37566.54">15516 1574 1010 0,'1'0'373'0,"1"0"-68"0,2 0-19 0,3-1-49 16,0 0-8-16,18-1-47 0,-12 2-20 0,7 0-20 15,8 0 3-15,3 0-8 0,1 0-16 0,3 0-11 16,-1 0-44-16,-1 0-32 0,1 0-51 16,2 0-49-16,1 0-51 0,0 0-43 0,1 0 15 15,0 0-269-15,1 0-2 0,-3 0 42 16,0 0 34-16,-2 0 9 0,-5 0 3 0,-5 0 53 16</inkml:trace>
  <inkml:trace contextRef="#ctx0" brushRef="#br0" timeOffset="37896.42">16299 1569 915 0,'0'3'341'0,"-2"1"-5"16,2 1-29-16,-3 15-40 0,-3-3 25 0,2 4-28 16,-4 0-11-16,4 2-38 0,-1 1 6 15,-3-1-29-15,2-2-9 0,-2 2-28 0,3-3-5 16,1 0-17-16,-1-1-12 0,3-6-17 0,0-3-8 15,-1 1 0-15,3-4-7 0,-2 0 0 16,2-7-4-16,0 0-1 0,0 6 1 0,12 5-13 16,1-4-9-16,7-2-5 0,3-1-4 0,-1-2-7 15,5-2-12-15,0 1 13 0,-2 1-14 16,4-2-24-16,-2 1-4 0,-16-1-3 0,7 0-11 16,0 0-22-16,-2 0-7 0,-5 0-23 15,1 0-20-15,-3 0 8 0,-3 0-91 0,1 0-14 16,-7 0-50-16,9 0 20 0,0-10-164 0,-7 7-122 15,0-3 38-15,-2 1 33 0,0-2 25 0,0-1 10 16,0-1 20-16,0-1 31 0,0-6 48 16,-13-16 11-16</inkml:trace>
  <inkml:trace contextRef="#ctx0" brushRef="#br0" timeOffset="38128.53">16321 1606 766 0,'-2'-1'437'16,"0"-1"-66"-16,-1 0-34 0,3 0-51 0,0 1-26 16,5 1-16-16,0-2-20 0,14-3-31 15,2 3-19-15,1-2-35 0,1 2 12 16,1 0-28-16,1-2-39 0,0 1 2 0,-12 3-10 16,5 0-50-16,3 0-62 0,-1 0-42 15,0 0-48-15,-4 0-42 0,-3 0 18 0,-2 0-212 16,-3 0 29-16,0 0-104 0,-8 0 28 0,0 0 67 15,7-3 12-15,-10 3 22 0,-1 0 12 16</inkml:trace>
  <inkml:trace contextRef="#ctx0" brushRef="#br0" timeOffset="38346.64">16261 1714 949 0,'2'2'344'0,"0"-1"-16"0,3 1-33 0,1-1-22 16,2 0-52-16,11-1-22 0,-8 0-32 16,7 0-17-16,1 0-43 0,3 0 1 0,0 0-67 15,1 0-31-15,-1 0-34 0,-2 0-49 16,19-9-55-16,-21 4 12 0,0 3-319 0,-7-1 51 16,3 1 25-16,3 0-15 0,8-1 23 0,-2 0 19 15,8-1 63-15</inkml:trace>
  <inkml:trace contextRef="#ctx0" brushRef="#br0" timeOffset="38843.43">17584 1508 418 0,'0'-2'309'0,"2"2"-50"16,-2-1-21-16,0 1-19 0,-1 0 13 16,-2 1-31-16,0 2-4 0,-8 7 22 0,-5 1-26 15,3 4-22-15,-5 1 15 0,3 2-22 16,-2 1 42-16,0 1-33 0,-1 1-3 0,1 3-10 15,3-2-23-15,1 0-14 0,3 2-3 16,1-2-5-16,3 5-8 0,1-1-17 0,2-4-7 16,3-12 8-16,0 2-3 0,14 17-7 15,-1-17-7-15,-1-2-13 0,5-4-10 0,2-3 1 16,-9-3-18-16,5 0 14 0,2 0-15 16,24-9-6-16,-23 1 2 0,2-1-10 0,-1-2-1 15,-3-2-3-15,0 1-14 0,-3-2 2 0,0 1-14 16,-4 1 25-16,-5 1-11 0,-2 2 1 0,0 2-6 15,-2 7 6-15,0 0-18 0,-21-19 8 16,8 12-3-16,-5 2-24 0,-1 2 16 0,-2 1-34 16,1 0 5-16,10 2-54 0,-2 0-28 15,0 0-22-15,-1 0-46 0,1 0-64 16,4 0 24-16,1 0-197 0,7 0-54 0,-9 0 55 16,9 0 13-16,0 0 27 0,0 0 24 15,-8-10 20-15,11 7 10 0,18-7 4 0</inkml:trace>
  <inkml:trace contextRef="#ctx0" brushRef="#br0" timeOffset="39076.56">17845 1511 486 0,'4'-2'344'0,"0"2"-15"0,-4 2-24 16,1 3-7-16,0 0-9 0,-2 1-37 15,3 15 10-15,-2-10-47 0,0 7 11 0,0 4-36 16,0 3-18-16,0 0-2 0,0 2-28 15,0-2 1-15,0 0-30 0,0-3-6 0,0 0-47 16,0-3-11-16,0-2 0 0,0-3-5 16,0-3-62-16,0-3-35 0,0 0-37 0,0-8-57 0,0 0-63 15,-3 6 18-15,4-7-280 0,-1-3 29 16,2-2 32-16,-1-1 26 0,7-10 17 16,-1-3 42-16,-2 2 19 0,-2-4-17 0</inkml:trace>
  <inkml:trace contextRef="#ctx0" brushRef="#br0" timeOffset="39563.85">17863 1572 627 0,'-1'-5'431'0,"2"0"-64"15,-1-1-49-15,0 0 19 0,2 0-49 16,3-7-11-16,2 1-40 0,3 3-11 0,8 1-29 16,-1 2-27-16,0 2-7 0,3 4-31 15,-13 0-21-15,4 0-3 0,5 0-34 0,13 17 9 16,-20-7-13-16,0 3 1 0,-4 5-15 0,-1-2 0 15,-4-10-5-15,0 6-1 0,-15 14-3 16,8-9-11-16,0-2 6 0,-3 2 2 0,1-3-17 16,-1-2 5-16,-1 0-6 0,3-6 10 15,3-1-25-15,-2 0 15 0,1-1-13 0,0-2 7 16,1-1-7-16,1 0 18 0,1-1-24 0,3 0-10 16,0 0 9-16,-6 0-2 0,6 0-16 0,0 0-4 15,-8 0 12-15,8 0-16 0,-7-7 7 16,8 7 15-16,1-2-2 0,2 0-18 0,2 0 19 15,-1 0-17-15,1 1 7 0,15 1 11 0,-1-3-2 16,-9 3-2-16,5 0 20 0,26 10-3 16,-20-1 4-16,1 0 6 0,1 2-7 0,-8-1-3 15,-2 4 7-15,-1-2 1 0,-1 0-19 0,-3 0 18 16,-3 1-5-16,-2-1 7 0,-2-5-1 16,-2-7 17-16,0 6 1 0,0 1 1 0,-13 10-9 15,2-8 12-15,-3 0-11 0,1-6-2 16,-4 1 5-16,-1-1-7 0,10-3-3 0,-6 0-12 15,-5 0-12-15,-2 0-35 0,-25-15-31 0,23 10 6 16,-4-4-107-16,5 0-70 0,2-2-56 16,-1-1 29-16,8-5-262 0,-1 3 23 0,6 0 37 15,5 2 31-15,1 2 31 0,2-2 13 16,0 12 47-16,15-20 9 0,0 8 10 0,6 0 2 16</inkml:trace>
  <inkml:trace contextRef="#ctx0" brushRef="#br0" timeOffset="40036.8">19007 1531 473 0,'-4'1'274'16,"-2"2"-30"-16,-9 2-14 0,0 5-24 0,-2-1-26 15,1 3-3-15,-2-2-27 0,3 0-11 16,-1 3-8-16,4-2-26 0,1-1-10 0,2 2-2 16,2-1-14-16,4-3 12 0,2-1 5 15,1-1 28-15,0-6 5 0,0 0-18 0,14 15-13 16,5-6 18-16,1-2-41 0,5-2-15 0,3 0 29 15,1-1-20-15,1 3-11 0,1-2 11 16,-2 0-21-16,-1 3-5 0,0-1-6 0,-5 0-13 16,-5 3 31-16,-2-2-26 0,-3 1 16 0,-1 0-2 15,-9 1-5-15,-3-3-5 0,0-7 34 0,0 8-10 16,-12 13 15-16,3-8-29 0,-4-3 17 16,-4 1-22-16,0 0 11 0,-1-1-10 0,-2 1 1 15,0-4-4-15,1-2-2 0,-4 1-25 0,2-2 0 16,-2-2-77-16,2 0-42 0,10-2-55 15,-7 0-56-15,-22-13 20 0,16 7-299 0,2-4 25 16,2-4 44-16,2 2 22 0,3-1 34 0,2-4 9 16,6-1 21-16,2-2 74 0,5 8-18 15</inkml:trace>
  <inkml:trace contextRef="#ctx0" brushRef="#br0" timeOffset="40272.44">18982 1572 459 0,'2'0'492'0,"0"0"14"0,2 0-46 16,-2 0-44-16,2 1-33 0,-1-2-36 0,4 3-46 15,13-4-29-15,-9 2-26 0,8 0-30 0,3 0-36 16,4 0-13-16,2 0-20 0,3 0-39 0,2 0-38 16,0 0-45-16,1 0-3 0,-1 0-119 15,0 0-46-15,2 0-48 0,-1 7-62 0,-1-7 21 16,31 9 23-16,-36-6 18 0,1-1 17 0,-5-1 16 15,-1 1-294-15,-3 0 34 0,0 1 26 16,-11-3 37-16,2 0 14 0,0 0 59 0,0 0 11 16</inkml:trace>
  <inkml:trace contextRef="#ctx0" brushRef="#br0" timeOffset="40706.07">19771 1575 906 0,'2'-3'458'15,"0"2"-39"-15,-1-1-47 0,1 0-14 0,-1-1-39 16,0 2-47-16,1-2-16 0,-2 2-29 0,1 2-46 16,0-2-3-16,-2 1-32 0,1 0-19 15,-1 0-2-15,-3 5-21 0,-1-2 4 0,-6 10-9 16,-1 0-6-16,-4 2-13 0,2 4 5 0,-3 1-4 16,2 0-18-16,0 0 12 0,-1 1-13 15,-1 2-10-15,0-1-4 0,3 0 3 16,2-1-8-16,0 2-4 0,3 1-6 0,0 0 7 15,3-3-9-15,2-3-2 0,4 1 7 16,0-10-5-16,0 3 3 0,20 15-7 0,-6-15 0 16,4-3-16-16,4-1 7 0,0-1 5 15,3-2-4-15,2-2-1 0,-12-3-14 0,5 0 11 16,6 0 9-16,26-17 16 0,-27 10 9 0,-5-1 12 16,-2 2-12-16,-2 0 17 0,-3-1-8 0,-5 2-11 15,-4-1-8-15,-3 2-11 0,-1 4 13 16,0 0-11-16,-22-12-11 0,-2 7 18 0,2 3-4 15,-1-2-22-15,-5 2-23 0,2 1-13 0,-2-2-39 16,-1 2-39-16,2-2-31 0,1 2 13 16,2-1-141-16,-1 0-37 0,5 1 26 0,-3-1-279 15,0 0-13-15,1-1 58 0,2-1 37 16,-2 1 35-16,-2-2 29 0,0 0 30 0,2-2 25 0,-8 0 29 16,0 0 28-16,0 2 5 0</inkml:trace>
  <inkml:trace contextRef="#ctx0" brushRef="#br0" timeOffset="42849.32">20633 1649 795 0,'0'0'273'0,"0"0"-19"15,0 0-11-15,0 0-13 0,0 0-30 0,0 0 2 16,0 0-28-16,0 0-30 0,0 0-2 0,0 0-18 15,0 0 3-15,0 0 21 0,0 0-26 16,0 0-6-16,0 0-10 0,0 0-1 0,14 0-7 16,-14 0-9-16,34 34-10 0,-17-32-9 15,2 3 24-15,3-1-20 0,2 2-1 0,2-3-5 16,-1 2-29-16,2-1 21 0,-1-2-29 0,2-2-1 16,3 3 14-16,-3-1 1 0,2 0-8 15,-3-2-8-15,-2 0 13 0,-15 0 7 0,5 0-3 16,0 0 1-16,-3 0 1 0,-1 0-10 0,-3 0 1 15,-8 0-8-15,9 0-7 0,-9 0 0 16,7 0 9-16,-7 0-17 0,6 0 4 0,-6 0-10 16,7 0 6-16,-7 0-21 0,0 0 15 0,6 0-6 15,-6 0-2-15,0 0 1 0,0 0 4 16,0 0-3-16,0 0-1 0,0 0-4 0,12-2 5 16,-13 5-9-16,-2-1-8 0,1 1 2 0,0 1 18 15,-8 8 10-15,-1 0 2 0,-1 3-7 0,0 2 2 16,1 1-14-16,-3 0 8 0,1 2 13 0,0 1-11 15,2 2-3-15,-1-1 2 0,-1-1 6 16,3 1 7-16,0-1-18 0,2 1 1 16,0-4-2-16,1 0 8 0,0-4 2 0,1-4 2 15,2 0-10-15,1-2 7 0,0-1-9 0,2-1 4 16,-1-3 0-16,0 2-3 0,1-2-4 16,0 0 13-16,-1 0-5 0,2-1 6 15,-2 0-5-15,1 0 3 0,1 0-5 0,0-1 12 16,-1 0-20-16,1-1 17 0,1 0-8 0,-1-1 1 15,1 0-3-15,0-1-1 0,0-1-14 0,1 2 2 16,0-3-19-16,0 0-30 0,0-1 0 0,1 2-7 16,-1-1 7-16,1 0-87 0,6-6-18 15,-5 2-36-15,-2 0-29 0,1-1-35 0,2-5 24 16,1 1-272-16,-2 1 34 0,0 2 32 0,2-5 30 16,0 0 28-16,4 2 15 0,0-2 17 15,3 1 28-15,5-1 23 0</inkml:trace>
  <inkml:trace contextRef="#ctx0" brushRef="#br0" timeOffset="44034.49">21490 1823 342 0,'3'0'208'16,"1"0"-14"-16,-2 0-12 0,0 0-13 0,1 0-42 15,-1 0 9-15,1 0-22 0,-3 0-4 16,2 0-22-16,0 0 8 0,-1 0 3 0,1 0-18 16,-2-2-8-16,1 2-16 0,-1 0-4 0,1-1 2 15,0 2-23-15,-1-1 5 0,1-1 11 16,-1 2-9-16,2-1-1 0,-2 0-4 15,1 0-14-15,-1 0 1 0,0 0-6 0,1 0 1 0,-1 0 9 16,0 0-13-16,0 0-4 0,0 0 0 16,1-1 8-16,-1 2 2 0,1-1 0 15,0 0 16-15,-1 0-6 0,0 0 19 0,1 0-20 16,-1 0 14-16,0 0-5 0,0 0 15 0,1 0-24 16,-1 0 26-16,0 0-20 0,0 0 14 15,0 0-13-15,0 0-7 0,1 0 9 0,-1 0-25 16,0 0 17-16,0 0-14 0,0 0-3 15,0 0 1-15,0 0 14 0,0 0-7 0,-1 0-8 16,1 0 11-16,0 0-8 0,0 0 0 16,-2 0-12-16,4 2-6 0,-2-4 8 0,-1 2 12 15,1 0-13-15,1 0 4 0,-1 0-1 0,1 0 8 16,-1 0-4-16,0-2-19 0,0 2 11 16,0 1 10-16,0-2-7 0,-1 0 9 0,1 1-13 15,1-1-10-15,-1 2 13 0,-1-3 1 0,1 2-8 16,0 0 15-16,0 0-3 0,0-1-20 15,0 2 11-15,0 0 7 0,2 0-1 0,-3-1-5 16,1 0 4-16,0 1 8 0,1-1 1 0,-1-2-7 16,0 3 9-16,0-1-17 0,1 2 13 15,-1-2 1-15,0 1 9 0,0-1-14 0,-1 0 19 16,1 2 1-16,0-2 14 0,1 0-9 0,-1-2-6 16,0 4-1-16,0-4 18 0,0 2-34 15,1 0 17-15,-1 0-9 0,0-1-16 0,0 0 19 16,0 0 3-16,0-1-4 0,1 0-4 0,-1 0-20 15,0-1 25-15,0 0-9 0,-1 1 1 16,1-1 19-16,-2 0-19 0,0 1-4 0,0-2-10 16,-1 1-5-16,-1 1 15 0,-2-2-16 0,1 1 34 15,-2 3-29-15,-11-3-10 0,9 3 12 16,-4 0 15-16,-6 0-18 0,-19 15-5 0,16-4 8 16,3-1 9-16,-2 1 13 0,1 3-26 15,6-2 11-15,-3 2 1 0,6-2 4 0,0 1-6 16,0 1-7-16,7-4 14 0,-4 4-21 0,5-4 19 15,3-10-4-15,0 8 1 0,0-1-2 0,0 0-1 16,11 3 0-16,0-3 8 0,0 2 19 16,0-6-2-16,0-1-2 0,-11-2-12 0,10 0 2 15,-1 0 0-15,5 0-20 0,15-12 22 0,-11 3-4 16,-1 2-23-16,-1 0 3 0,-2-2 19 16,2 0-1-16,0-4 4 0,-2 4-2 0,2 1 1 15,-5 2-2-15,-1 0-15 0,-3 2 0 0,-1 1 0 16,-2-1 1-16,1 4-3 0,-3-3-12 0,-2 3 3 15,0 0 22-15,0 0-19 0,0 0 1 16,6 14 49-16,-6-8 9 0,-3 11 8 0,3-8 4 16,-11 20-1-16,4-7 12 0,-1 2-3 15,-1-2-3-15,1 2-10 0,0-3-10 0,2-1-2 16,-2 3 3-16,2-2-10 0,3-2-2 0,-2 0-2 16,0-2-11-16,2 0-18 0,-1-7-12 15,1-1-15-15,2-2 0 0,-1 0-63 0,0-3-37 16,1 1-20-16,1-3-27 0,-2 1-43 15,1-1 22-15,0-2-251 0,1 0 35 0,0 0 31 16,0 0-68-16,0 0 47 0,-2-12 27 16,0 7 23-16,2-1 19 0,0-1-4 0,-4-9 25 15</inkml:trace>
  <inkml:trace contextRef="#ctx0" brushRef="#br0" timeOffset="50044.17">7035 3413 219 0,'0'0'212'0,"0"0"-16"0,0 0-38 16,0 0 19-16,13 0-33 0,-13 0 1 0,0 0-20 15,0 0-2-15,0 0-8 0,0 0-13 16,0 0-27-16,0 0 8 0,0 0-9 0,0 0-15 16,0 0 0-16,0 0 4 0,0 0 7 0,0 0-19 15,13 0 7-15,-13 0-9 0,0 0 11 16,0 0-11-16,0 0-7 0,0 0 10 0,0 0-17 16,0 0 9-16,0 0 8 0,0 0-6 15,0 0-18-15,0 0 0 0,0 0 4 0,0 0-1 16,0 0-16-16,0 0 9 0,0 0-10 0,0 0 4 15,0 0-7-15,0 0 3 0,0 0-7 0,0 0 8 16,0 0-13-16,0 0 8 0,0 0-6 0,0 0 5 16,0 0-1-16,0 0 8 0,0 0-21 15,0 0 17-15,0 0-10 0,0 0 3 0,0 0 24 16,0 0-11-16,0 0 8 0,0 0-13 16,0 0 2-16,0 0-1 0,0 0-4 0,0 0-11 15,0 0 26-15,0 0-27 0,0 0 24 0,0 0-2 16,0 0-9-16,0 0-17 0,0 0 4 15,0 0 1-15,0 0 9 0,0 0-16 0,0 0 11 16,0 0-7-16,0 0 13 0,0 0-10 0,0 0-6 16,0 0 17-16,0 0-1 0,0 0-3 15,0 0 4-15,0 0-2 0,0 0-9 0,0 0-6 16,0 0 5-16,0 0-3 0,0 0 1 0,0 0 9 16,0 0 2-16,0 0-12 0,0 0 0 15,0 0-5-15,0 0 0 0,0 0 10 0,0 0 4 16,0 0-12-16,0 0 7 0,0 0-15 0,0 0 1 15,0 0-6-15,0 0-4 0,0 0-24 16,0 0-5-16,0 0-36 0,0 0-42 0,0 0 12 16,0-13-146-16,0 13-143 0,0 0 26 15,0 0 11-15,0-13 1 0,2-12 8 0</inkml:trace>
  <inkml:trace contextRef="#ctx0" brushRef="#br0" timeOffset="51884.06">15508 2724 425 0,'0'0'458'0,"15"0"-55"0,8-6-60 16,-17 5-10-16,-4 0-9 0,4 0-58 0,-2 0-32 16,-2 0-10-16,0 1-12 0,1 0-29 15,-1 0-16-15,0 1-26 0,-2 2 7 16,0-3-9-16,4 7 13 0,-1-1-10 0,1 11 0 15,-1 2 3-15,-1 0-13 0,0 2 4 0,0 3-16 16,-2-13-8-16,0 7-11 0,0 0-21 0,0 2 3 16,0 0-11-16,-14 19-14 0,12-20-2 15,2-6 0-15,-4 3-3 0,2-5-22 0,2-1-23 16,0-2-15-16,-2 0-27 0,0-3-20 16,-1-1-37-16,3-1 8 0,0-1-91 0,0 0-60 15,0-2-85-15,5 1 28 0,-1-3-251 0,2 1 41 16,17-4 34-16,-2-3 43 0,4 1 52 0,1 0 28 15,1 0-14-15,-2-1 46 0,6 4 17 16,-2-2-2-16</inkml:trace>
  <inkml:trace contextRef="#ctx0" brushRef="#br0" timeOffset="52334.84">16135 2887 419 0,'2'-5'390'0,"0"0"-39"0,-2-1-35 0,0 3-34 15,2-2-37-15,-1 1 11 0,-1 1-29 0,-1-1 0 16,1 1-3-16,0 0-34 0,-2 1-11 0,2 0-11 16,-2 1-32-16,0-1-11 0,-1 2-27 0,1 0-3 15,0 3 23-15,-1 0 3 0,-3 1-6 16,-3 9-1-16,-3 0 7 0,4 0-7 0,-3 4-7 16,-1-1-4-16,3 0-8 0,0 1-3 15,2 2-8-15,3-4 0 0,1 2-4 0,3-3-13 16,0-14 9-16,0 12 0 0,14 14-1 15,-3-16-28-15,3-1 9 0,2 2 3 0,2-7-20 16,2-2-7-16,-7-2 24 0,3 0-19 16,4 0 10-16,25-14-10 0,-20 4 8 15,-1 1-10-15,-3-6-2 0,-1 0-4 0,0 3 4 16,-2-5-17-16,-6-3 16 0,1 3-4 0,-4 3-5 16,-2-1-14-16,-1 1 10 0,-3 3-15 15,-3 11 14-15,0-8-9 0,-16-11-12 16,2 9-8-16,3 4 22 0,-7-1-25 15,-1 2 4-15,0 1-27 0,-1 0-10 0,0 4-6 16,-1-2-29-16,1 1 10 0,0-1-34 0,2-1-27 16,5 3 14-16,13 0-90 0,-12 0-40 0,3 0-38 15,1 0 26-15,8 0-212 0,-10 0-65 16,10 0 41-16,-5 0 37 0,5 0 30 0,-6-2 28 16,6 0 40-16,7 2 17 0,0-1 43 15,15 2 3-15</inkml:trace>
  <inkml:trace contextRef="#ctx0" brushRef="#br0" timeOffset="52902.85">17393 2711 651 0,'0'-2'335'16,"2"-1"-64"-16,-2 3-44 0,0 1 34 0,0 1-11 16,0 2-16-16,-4 10-30 0,4 3-24 0,0-6 40 15,-6 21-8-15,1-9-8 0,0 2-33 16,1-1 10-16,-1-2-29 0,0-1-6 0,-1 1-13 16,2-2-15-16,-1-4 2 0,0 1-16 0,2-2-3 15,-1-3-7-15,2-3 2 0,-2-3-4 16,2-2 7-16,1 1 13 0,0-2 21 0,0 0-18 15,-1-2 13-15,2-1-12 0,-1 0-14 16,1 0-33-16,0 0 8 0,0 0-7 0,1-6 4 16,1 4-27-16,0 0-10 0,1-2-11 15,1 4 5-15,2-1-16 0,1 0 2 0,14-1-20 16,1-1 4-16,2 2-25 0,0 1-7 0,0-1-17 16,-12 1-22-16,6 0-4 0,4 0-52 0,1 0 13 15,0 0-51-15,19 13-22 0,-35-13-24 16,3 0-15-16,0 0-25 0,0 0 25 0,-3 0-178 15,6-13-88-15,-3 6 13 0,-3-1 34 0,-7-1 29 16,2 1 28-16,0 0 63 0,-2 0 9 16,0 0-3-16,0 8 24 0</inkml:trace>
  <inkml:trace contextRef="#ctx0" brushRef="#br0" timeOffset="53162.54">17632 2846 241 0,'-2'-4'451'0,"-1"1"-45"0,1 0-32 16,0 0-51-16,0 0-44 0,0 0 49 0,1 1-53 15,0 0-6-15,-1 1-26 0,2 1 1 16,0 2 3-16,-2 2-18 0,2 2-7 0,0 12-15 16,-2 1-20-16,2 6 9 0,-1 0-42 15,0 0 8-15,0 2-29 0,-1 3-5 0,-2-5-21 16,4-1-1-16,-4-2-14 0,2 3-20 16,-1-12-30-16,-2 5-26 0,3-6-26 0,1-4-35 15,-1-2-33-15,2 2 7 0,0-3-108 0,-1-1-68 16,1-4-53-16,0 0 27 0,12 1 28 15,-9-4-312-15,11-2 43 0,2-2 39 0,-5-1 64 16,5-2 31-16,6 3 22 0,5 0 26 16,6 3 14-16,-3 1 13 0,7 3 17 0</inkml:trace>
  <inkml:trace contextRef="#ctx0" brushRef="#br0" timeOffset="53646.82">18316 3047 489 0,'9'-4'435'0,"-4"-1"-76"0,0-2 4 16,-1 2-48-16,0 0-39 0,-1 2 12 0,-2-3 6 15,1 0-33-15,0 1-29 0,-2-2-25 16,0 1-5-16,0 6-21 0,0-8-13 0,-17-15-26 16,6 15-6-16,-2 4-22 0,0 3-12 15,2 1-19-15,-5 0 6 0,-24 19-7 0,14-9 0 16,0 2 1-16,3 3-24 0,2-2 3 0,0 0-4 15,2 1-10-15,6 2 7 0,-1-1-7 16,6 1 4-16,2-5-1 0,4 3 2 0,2-14 4 16,0 7-14-16,0-7 9 0,18 13-16 0,4-10-4 15,-12-3 12-15,6 0-7 0,3 0-5 16,23-15-19-16,-23 5 2 0,5 0 10 0,-2-3-14 16,0-2 7-16,-4 2 4 0,-1 0-18 0,-4 1 5 15,1 3 3-15,-5 3 11 0,-2 0-25 16,-2 2 5-16,0 4-6 0,-3 0-3 0,-2 0 8 15,0 0 13-15,0 9 5 0,0-4-2 16,-2 1 17-16,0 0-14 0,-1 11 0 0,0 3 4 16,1-3 7-16,2 4 0 0,0-8-17 15,0-6 7-15,0 0 3 0,12 18 5 0,-6-9 1 16,3-6-15-16,0 1-5 0,3-7-12 0,0 3-13 16,0-3-29-16,-1-2-45 0,6 1-39 0,0-1 12 15,-8-2-160-15,18-11-61 0,-12 1 31 0,1 6-292 16,1-7 51-16,1 0 56 0,4 5 47 15,4-7 28-15,0 3 37 0,5 1-11 16,2 3 65-16,4 1 2 0,4 1 29 0,-2 0-34 16</inkml:trace>
  <inkml:trace contextRef="#ctx0" brushRef="#br0" timeOffset="54077.56">19236 3009 516 0,'2'-3'400'0,"0"1"-69"0,0 0 97 16,-2 0-56-16,2-1-23 0,-2 3-31 15,1-3-19-15,-2 1-38 0,1 2-20 0,-3-3-33 16,-1 2-11-16,-1 1-16 0,-2 1-28 0,-12 4-1 16,-3 6-12-16,1 0 5 0,-1 0-11 0,0 2-12 15,2 2-9-15,3 0-14 0,2 2-11 16,-1-6 12-16,4 4-26 0,6 0 16 0,1 1-12 15,3-4-4-15,2-12-5 0,0 12-1 16,19 15-20-16,-4-17 12 0,9-4-28 0,0 0 18 16,0-4-24-16,-10-2 2 0,4 0-13 0,6 0 12 15,26-14-15-15,-24 6-7 0,-3-2 15 16,0-2-5-16,-3-1-18 0,0-2 21 0,-1 2-5 16,-1-4 0-16,-4 1-19 0,-4 2 11 0,-1-1 0 15,-7 3 0-15,-2 2-6 0,0 10-1 16,-12-23-1-16,2 13-11 0,-2 0 1 0,-3 2 0 15,-1 3-21-15,-2-1-7 0,-1 1-27 16,-1 2-30-16,0-2-29 0,2 3 11 0,3 2-101 16,4-1-38-16,1 1-45 0,10 0 26 0,-7 0-235 15,7 0-14-15,-6 0 31 0,6 0 31 16,-7-3 44-16,13 3 28 0,1 1 23 0,17 4 57 16,-10-5 16-16,9 0 11 0</inkml:trace>
  <inkml:trace contextRef="#ctx0" brushRef="#br0" timeOffset="54410.94">19740 2895 923 0,'1'-2'390'0,"1"-1"-54"0,0 1-11 0,0-1-20 16,-1 2-4-16,1 0-42 0,-2-2-1 15,1 3-43-15,0 1-12 0,0 2 17 0,-1 1-11 16,0 2-8-16,-2 13-4 0,2-10-9 16,0 7-18-16,-10 21-26 0,7-14-18 15,-2 0-3-15,1 0-11 0,0 0-19 0,0-1 1 0,1-2-20 16,-2-4 1-16,2 1-16 0,-1 0-16 16,3-5-32-16,-1-2-12 0,2 0-9 0,0-4-22 15,-1-3-17-15,1-1-46 0,0-2 10 0,0 0-121 16,8 3-42-16,-4-5-61 0,2-1 31 15,8-5-265-15,3-1 32 0,-1-3 76 0,1 3 30 16,1-2 30-16,-2-5 12 0,6 2 0 16,-2 2 52-16,2-1 15 0,5 4-4 0</inkml:trace>
  <inkml:trace contextRef="#ctx0" brushRef="#br0" timeOffset="55360.47">21193 2859 363 0,'-2'0'413'15,"0"-3"-46"-15,-1 2-58 0,2-1-3 16,1 0-30-16,0 0-32 0,0-1-29 0,3 1-26 16,1-3-19-16,0 2-20 0,1 0-17 0,11-5-13 15,2 3 14-15,-1-1-11 0,3 5-12 16,0 1-21-16,-9 0 8 0,4 0-27 0,23 10-8 15,-18-3-7-15,0 2-5 0,-3 5 11 0,1-1-6 16,-6 1-30-16,1 0-7 0,-4 1-1 16,-1-2-1-16,-2 2-26 0,-2-6-2 0,-3 0 10 15,1-1 13-15,-1-1-12 0,-1-7 18 16,0 0-22-16,0 7 14 0,0-7-16 0,0 7-6 16,-13 4 19-16,10-9 2 0,-3 2-13 0,3-3 22 15,-1 1-1-15,-1-1-3 0,1 0-23 16,-2-2 3-16,2 1-1 0,0-1 15 0,4 1-3 15,0 0-2-15,0 0 1 0,-7 0 3 16,-2-9-3-16,7 8 0 0,-2-1-1 0,3-1 5 16,-1 2-9-16,1 1-12 0,1-1-7 15,1 1 29-15,1 1-8 0,1 0 5 0,1 2-8 16,1 1-15-16,9 5 25 0,1-1-24 0,0 4-12 16,3 1 2-16,-4-1 2 0,-3 2 28 15,-3 2-18-15,-1-2 14 0,-2 0 8 0,-5-2 3 16,0-5 0-16,0 4 31 0,-17 11-17 15,5-11 36-15,-1 1 11 0,-5-3 2 0,1-2-16 16,-1-1 12-16,-3 2-21 0,1-4 5 0,9-4-9 16,-5 0 7-16,-3 0-5 0,-2 0-18 15,-1 0 0-15,-1 0-19 0,-22-12-35 0,28 9 3 16,-3 1-86-16,5-6-50 0,-1 1-68 16,5-2 23-16,7 3-319 0,3-2 40 15,1 8 11-15,0-9 35 0,24-13 33 0,-8 10 35 0,5-1 31 16,4 3 12-16,2 1 18 0</inkml:trace>
  <inkml:trace contextRef="#ctx0" brushRef="#br0" timeOffset="55888.91">21803 2997 781 0,'-1'-1'366'0,"0"-1"-42"0,0 0 10 0,-1-2-56 16,3 1-27-16,-2 0-31 0,1-2 18 15,0 1-10-15,0 0-17 0,2-1-10 0,0 1-45 16,-1-1 7-16,3 1-18 0,1-1-27 0,-1 2-1 15,9-5-3-15,0 4-30 0,-3 3-7 16,-2 1-27-16,-8 0 18 0,13 0-9 0,13 14-7 16,-13-5-17-16,-3 2 7 0,-1 2-8 15,-1-1-22-15,-5 4 7 0,-2-2 17 0,-1-14-19 16,0 14 8-16,0 1 6 0,-20 16-14 0,8-16 2 16,-5 1-4-16,-1-4-10 0,-5 1 3 15,0 1-2-15,-2-4 14 0,2-1-14 0,0-1 15 16,2 1 9-16,0-3-5 0,1-3 0 0,2 3 1 15,2-4 3-15,2 1 0 0,6-1-2 0,1 0 1 16,0 0 1-16,1-1 0 0,2-1 10 16,1 1-2-16,1 3-6 0,0-4 3 0,1 0 2 15,2-3-11-15,0 3-5 0,3 0-8 0,2 0 3 16,12-2-5-16,4 4-31 0,-11-2-11 16,9 0-20-16,28 10-40 0,-18-4 10 15,1 1-104-15,-2-1-52 0,-1 4-48 0,1 3 30 16,0-5-115-16,-1 2 34 0,-3-2 26 0,-2 2 28 15,1 0-180-15,-4-3 31 0,-5-1 9 0,-3-3 26 16,-3 3 21-16,-4-2 9 0</inkml:trace>
  <inkml:trace contextRef="#ctx0" brushRef="#br0" timeOffset="56031.29">22065 3355 470 0,'-2'0'325'15,"0"0"-48"-15,1 0-10 0,0 2-36 16,0-1-22-16,-1-2-28 0,-1 2-18 0,1 0-54 15,0-2-29-15,1 0-48 0,1-1-61 0,-2 2-56 16,0 0 8-16,0-3-307 0,0 3 36 0,1-2 26 16,-3 0-21-16,0 0-24 0</inkml:trace>
  <inkml:trace contextRef="#ctx0" brushRef="#br0" timeOffset="57953.99">15297 3742 368 0,'0'0'355'0,"0"0"-36"0,0 0-34 0,0 0-53 15,0 0 11-15,0 0-40 0,0 0 10 16,8 3-14-16,4-9-8 0,3 0-21 0,1 0-20 16,-2 2 6-16,-2 0-17 0,0 2-7 0,-1 1-8 15,-11 1-14-15,7 0-11 0,3 0-9 16,14 11-34-16,-11-1-4 0,-2 1 30 0,-3 1-8 15,-4-1-8-15,-2-1 4 16,-2 0-16-16,0-3 2 0,0 4-1 0,-16 14-30 16,7-10 1-16,-3-2-2 0,0-2 20 0,-1 1-22 15,-1-2 4-15,3 0-5 0,-4-1-8 0,5-5 0 16,3 2 22-16,1-3-23 0,1 1 2 16,0-1-9-16,1-2 16 0,1 2-16 0,1-2 1 15,0 1-9-15,2-1-2 0,-2 0 1 16,2 1 1-16,-2-1-1 0,2-1 1 0,0 0 9 15,0 0-5-15,15 0 13 0,-7 1 0 0,13-1-1 16,0 3-20-16,2 0 2 0,1 3 1 0,0-1-9 16,3 1 13-16,-6 0-5 0,-1 2 0 15,-2 1 15-15,-2 2 3 0,-5-1-14 16,0 0 14-16,-2 0 18 0,-6 1-14 0,-3-3 20 16,0-8-14-16,0 6 21 0,0 1 11 0,-21 11-11 15,8-10-20-15,-3 0 2 0,-2-3 8 0,-6 1-11 16,-1 0 11-16,0-3-20 0,-2-2-3 15,-2 0-32-15,1-1-21 0,13 0-7 0,-5 0 4 16,-25-12-50-16,20 7-37 0,0-1-38 0,2-5-45 16,4 1-44-16,5-3 24 0,5 1-220 15,5 4 37-15,4-2 31 0,0 10-3 0,11-22 1 16,3 8 43-16,1 2 27 0,3 0 24 0,2 1 10 16</inkml:trace>
  <inkml:trace contextRef="#ctx0" brushRef="#br0" timeOffset="58457.82">15778 3884 467 0,'2'-2'349'0,"-2"1"-61"0,0-2 0 16,-2 0-39-16,2 2-8 0,-1 0-15 0,-1-1 24 15,0 1-71-15,2 1 24 0,-2 0-24 16,-3 2 8-16,0-1-11 0,1 1-3 0,-7 8-2 16,-3 2 3-16,-1 0 1 0,-1 4-19 0,5 1 12 15,-1 1-10-15,3-1-6 0,1-1-11 0,1 1-18 16,3 3 8-16,0-2-25 0,2-4 1 16,2-5-2-16,0 1-6 0,12 16-17 0,-1-13-12 15,0-3-4-15,7-1-10 0,3-5 7 16,4 2 2-16,1 0-10 0,3-3-17 0,2-1-4 15,-16-2 13-15,7 0-8 0,31-11 3 0,-25 5-25 16,-1 0 1-16,0-2-6 0,-3-3 10 0,-3 1 15 16,-3 0 9-16,0-3-6 0,-5 1 3 15,1-2-9-15,-1 3 1 0,-7-2-8 0,-3 0-5 16,-1 1 21-16,1 2-17 0,-3 10-2 16,0-8-12-16,-14-13 3 0,3 9 4 0,-3 1-15 15,-1 1 4-15,-1 1 4 0,-2 4-5 0,-2-3 8 16,-1 1-15-16,-4 2 8 0,3 1 4 0,-4 1-37 15,1-1 0-15,0 3-22 0,-2-3-35 16,3 3-32-16,-1-2-39 0,6 3 16 16,4 0-150-16,15 0-53 0,-10 0 30 0,2 0 29 15,1 0 25-15,7 0-284 0,-12-10 44 16,12 8 37-16,0 0-1 0,3-1 54 0,2 2 29 16,1-2 49-16,-1 3 18 0,13 3 38 0,-3-3-8 15</inkml:trace>
  <inkml:trace contextRef="#ctx0" brushRef="#br0" timeOffset="58576.63">16157 3970 502 0,'2'0'187'16,"-2"0"-325"-16,2-3-169 0</inkml:trace>
  <inkml:trace contextRef="#ctx0" brushRef="#br0" timeOffset="59402.83">17510 3713 539 0,'0'0'332'15,"0"0"-44"-15,0 0-39 0,13 0-3 16,-13 0-28-16,0 0-11 0,0 0 19 0,0 0-18 15,0 0-23-15,0 0 2 0,0 0-16 16,-11 4 12-16,-5 9-16 0,-1 5-2 16,-2-2-2-16,2 3-10 0,-4 0-2 0,0 4-16 15,0 3-19-15,0 3-3 0,1 0-4 0,6-3-11 16,-1 1-16-16,4 1 0 0,4 0-1 16,2-1-19-16,5-1-2 0,0-15-1 0,12 20-1 15,0-14-7-15,3-4-11 0,4-1-4 0,2-4 0 16,4-2-11-16,-1-2 7 0,2-2-5 0,-3-2 1 15,-10 0 4-15,28-12-9 0,-18 5-13 16,-2-3 11-16,-1 2-9 0,-2-6 3 0,-3 2-5 16,-3-1 0-16,-3 1-2 0,-5-2-1 15,-2 4-7-15,-2 10-13 0,0-8 3 0,-18-10 6 16,2 13-18-16,-4 1-9 0,1-2 2 0,-6 1-25 16,0 5-9-16,-1-1-15 0,14 1 6 15,-6 0-71-15,-2 0-20 0,3 0-30 0,2 0-9 16,2 0-18-16,3 0 19 0,2 0-132 15,8 0-115-15,0 0 2 0,0 0 35 0,-8 11 29 16,11-10 25-16,2-2 3 0,14 2 20 0,2-4 15 16,-8 3 19-16</inkml:trace>
  <inkml:trace contextRef="#ctx0" brushRef="#br0" timeOffset="59902.16">17993 3941 591 0,'6'-10'339'0,"-3"2"-54"16,4-6-17-16,-3 4 16 0,-2 0-52 15,-2 3-15-15,0 0 6 0,0 7-20 16,0 0-23-16,0-7-20 0,0 7-15 0,-17-19-16 16,2 13-11-16,-2 4-15 0,7 2-8 0,-7 0-12 15,-20 9-8-15,13-1-8 0,-1 1 6 0,4 2 4 16,2 0-10-16,-1 0-9 0,7 1-5 15,-1 1-6-15,5-3 10 0,1 3-6 0,6-4-13 16,2 1 5-16,0-10 14 0,0 0-49 16,14 14 4-16,3-7 17 0,2-4-2 0,3-3-3 15,0 0-8-15,-11 0 11 0,7 0-9 0,2 0-4 16,22-14 11-16,-22 4-7 0,3 3-9 16,-4-3-5-16,-1 2 17 0,-1-1 32 0,-4 1-18 15,-1 1-2-15,-3 2 13 0,-3 1 14 0,-1 1-24 16,0 3-4-16,-3-1 4 0,1 1-1 0,-3 0 6 15,0 0 12-15,0 4-1 0,0 1 11 16,-3 1 1-16,1 9 1 0,-3 3 10 0,0-1 0 16,0 4-14-16,3 1 16 0,-2 0-17 15,-1 2-12-15,1-2 12 0,-1 0-18 0,1-3-6 16,1 0-4-16,1 0 3 0,0-1-18 0,0-3-16 16,0-3-25-16,0-3-21 0,1-2-13 0,-1-1-9 15,1-1-54-15,1-5 15 0,0 0-110 0,0 0-31 16,6 3-57-16,-2-5 28 0,0-1-268 15,-1-1 45-15,6-9 35 0,0 0 35 0,0 2 31 16,-1 2-18-16,1-4 25 0,-4 9 87 16,-2-7-16-16,6-1 68 0</inkml:trace>
  <inkml:trace contextRef="#ctx0" brushRef="#br0" timeOffset="61033.35">19236 3717 857 0,'15'0'323'0,"-15"0"-58"0,0 0-20 0,0 0-33 15,15-13-16-15,-15 13-22 0,19-14-25 0,-17 14 1 16,-1 1 49-16,-1 1-37 0,0 1-17 16,-1 2 27-16,-5 11 3 0,-5 3 1 0,-3 4-11 15,2-2 4-15,-3 1-10 0,0 7 4 16,-3-1-1-16,2-2-11 0,-1 1-25 0,3 0 2 16,1 1-16-16,4-3-2 0,4 5-14 15,3-3-2-15,2-16-22 0,0 6-6 0,24 22 6 16,-9-21-10-16,5-2-3 0,-1-3-2 0,6-4-18 15,1-3 8-15,2-3-16 0,0-2 10 16,-14-1-5-16,8 0-6 0,29-11-5 16,-24 3 6-16,-1-1-17 0,-4-2-7 0,-5 2 12 15,-2-4-10-15,-3 3-4 0,-7 2 0 16,-5 4-13-16,0 4-16 0,0 0 9 16,-20-18-17-16,5 13-3 0,-6 0-24 15,-1 1-20-15,1 2-31 0,0 0 11 0,0 1-91 16,2 1-40-16,3-3-25 0,5 3-29 0,2 0 27 15,2-4-193-15,4 4-45 0,2-1 41 16,1 1 23-16,4 1 30 0,1-2 5 0,11-5 25 16,3 0 40-16,3 0 13 0,4 0 43 0</inkml:trace>
  <inkml:trace contextRef="#ctx0" brushRef="#br0" timeOffset="61383.86">19890 3921 516 0,'3'-1'344'0,"-3"2"-34"15,-3-1-20-15,1 2-12 0,-2-1-36 16,-1 1-29-16,1 1-19 0,0-1-4 0,-2 1-39 16,1-2-1-16,-5 8-32 0,3-3 14 15,1 2-12-15,2-2-10 0,3 0-32 0,1-2-4 16,0-4 7-16,0 0-13 0,0 7-7 0,22 11-12 16,-7-8-17-16,1-1 27 0,2 3 1 15,3-3-18-15,-2 3-4 0,0-3 24 0,-2 2 11 16,0-1-33-16,2 0 24 0,-4-1 7 15,-5 2-1-15,-2-5-29 0,0 2 10 0,-4-3-5 16,-1-1 16-16,1 1 17 0,-4-1-19 0,0-4 11 16,0 0-12-16,0 7 5 0,-15 10-5 0,0-9-5 15,0-1-11-15,-2 0 2 0,-2-1-11 16,1-2 0-16,-5-1-17 0,1-1-14 0,-1-2-36 16,0 0-11-16,10 0 3 0,-4 0-167 15,-20-11-41-15,21 6 24 0,1-3-261 0,2-1 36 16,4-2 36-16,5 0 31 0,-1-4-58 0,5 8 31 15,0-6 66-15,0-1 24 0,15-16 5 16,-2 13 32-16</inkml:trace>
  <inkml:trace contextRef="#ctx0" brushRef="#br0" timeOffset="61601.94">20009 3831 836 0,'5'0'376'0,"4"-1"-34"16,10 0-33-16,-5 1-42 0,3 0-17 15,5 0-31-15,2 0-23 0,2 0-15 0,2 0-19 16,-1 0-91-16,2 0-56 0,2 0-69 16,4 0-106-16,-1 0 15 0,-1 0-296 0,1 0 28 15,1 0 23-15,2 0 66 0,1 0-3 0,2 0 3 16,1 0 38-16</inkml:trace>
  <inkml:trace contextRef="#ctx0" brushRef="#br0" timeOffset="62047.13">21206 3967 261 0,'-6'0'309'0,"1"0"-32"0,0 1-10 0,0 1-14 15,3 0 6-15,-1-1-30 0,-1 1 21 16,2 0-22-16,2 1-47 0,1-2 20 0,1 2-22 16,1-3-10-16,2 3 10 0,1-2-2 15,1 0-14-15,12 3-10 0,2-2-16 0,-2-1-2 16,1-1-17-16,1 0-7 0,-11 0-8 0,4 0 0 15,3 0-15-15,19-11-2 0,-22 10 10 16,-4-2-16-16,-2 2 4 0,-3 0-8 0,2 0-7 16,-4 1-10-16,-3 0-7 0,0 0-7 15,0 0 2-15,3 14-8 0,-9 3-5 0,-3 4 7 16,0-1-6-16,0 6-7 0,-2 0-1 16,0-1-4-16,3-3 5 0,-2 1-6 0,-1-2-3 15,2-1-5-15,5-4-13 0,-2 1-14 0,4-6-33 16,0-1-25-16,1-2 8 0,-1-1-108 0,2-7-47 15,0 0-54-15,0 0 25 0,12 6-269 16,-7-9 17-16,12 0 24 0,-2-4 35 0,0 0 30 16,3-3 26-16,2 2 13 0,-2-4 50 15,4 1-5-15,0 1 47 0</inkml:trace>
  <inkml:trace contextRef="#ctx0" brushRef="#br0" timeOffset="62466.75">21657 4137 267 0,'0'-3'529'15,"-1"-2"-114"-15,0 1 34 0,-1-1-36 16,0 1-2-16,0-2-42 0,1 1-23 0,-1 0-6 16,2-1-45-16,1 0-11 0,-1-4-40 15,11-13-9-15,-2 9-32 0,-1 6-25 0,4-3-26 16,1 3-16-16,-2 4-15 0,1 2-5 16,-1 2-33-16,-4 0 18 0,18 11-37 0,-13 0 16 15,0-2-30-15,1 9 9 0,-4-1-9 16,-4 2 8-16,-5 2-12 0,0-11 10 0,0 6-4 15,-21 17-29-15,8-14 3 0,-4-2-6 16,-1 0 3-16,-2-2 12 0,0-1-24 0,0-2 13 16,2-3-7-16,-2-1 15 0,1-3-16 15,1 2 1-15,-2-4-12 0,7-1 26 0,2-1-22 16,1 1 9-16,3-2 1 0,7 0 0 0,0 0-16 16,-7 0 11-16,7 0 9 0,-9 0-2 0,9 0-28 15,0 0-9-15,-9 0 23 0,12 0-3 16,1 1-20-16,4 0 8 0,12 1-9 0,-7-2-17 15,26 5-8-15,-7-1 3 0,1 2-3 16,1-1-6-16,2-1-12 0,2 3-21 0,-2 1-5 16,1 0-25-16,1-2-26 0,-2 4 15 0,-2-6-92 15,-4 1-35-15,-1-1-47 0,-3-2 25 16,-15-2-273-16,0 0 3 0,0 0 43 0,5-11 36 16,-10 4 30-16,-6 2 44 0,-3-10 15 0,3 6 38 15,-18-17 20-15,4 5 33 0</inkml:trace>
  <inkml:trace contextRef="#ctx0" brushRef="#br0" timeOffset="63958.71">14855 423 770 0,'0'-14'283'0,"14"14"-4"15,-14-15-14-15,16-3-19 0,-12 8-23 0,-4 3 2 16,0 0-28-16,-2 0-12 0,4 0-15 0,-6-1-8 15,-1 0-30-15,1 2 4 0,-3 0-14 16,1 1-14-16,-6 0-24 0,-1 2-8 0,-5 3 11 16,0 2-8-16,-7 0-17 0,3 5-7 0,-6 0-6 15,1 5-8-15,-4 1 0 0,2-1-15 16,2 3 3-16,3 2-6 0,2 1-3 0,-2 1-3 16,2-2-17-16,4 4 23 0,2-1-1 0,3 0-17 15,1 0 5-15,2 2-3 0,3 0 1 16,0 0 2-16,2 2-2 0,1 2 17 0,-1 2 0 15,5-16 16-15,0 9-4 0,0 6-4 0,0 2-12 16,0 2 5-16,17 32 9 0,-13-31-19 16,-2 4 11-16,3 0 6 0,3-1 15 0,0 2-17 15,-2 1 10-15,-4 4-19 0,2-9 11 0,-3-3 1 16,1-1-1-16,-2 5-5 0,4-5 17 16,-4-12-15-16,0 7 0 0,0 5-12 0,0 2 4 15,0 0 14-15,0 4 0 0,0 1-16 16,0 1 13-16,0 1-15 0,0 3 1 0,-11 44 0 15,11-39 2-15,-2 0-14 0,2 0 10 0,-2 0-4 16,0-1 1-16,0-1-13 0,-2-2 13 16,2 1 5-16,0-2-19 0,-3-4 11 0,0 0-4 15,2 1-1-15,-3 2 12 0,1-3-13 16,-2 2 4-16,3-3 1 0,-1 3 3 0,1-2 5 16,0 1-2-16,1 1 16 0,1-3 1 0,0 3 7 15,-1-1-3-15,3-16 4 0,0 9-2 0,0 6-8 16,12 40 2-16,-4-34 11 0,-2-2-12 0,4 0 5 15,1-1 19-15,0 1-1 0,1-2-22 16,1-1 9-16,-1 1-4 0,-1-2 30 16,2 0-29-16,1 1 13 0,-5 2-10 0,1-2-2 15,0 2-9-15,-3 0 13 0,1 2-11 0,0 1-10 16,-6 3 5-16,3 1 7 0,-3 1-14 16,0 1 9-16,-2-25-12 0,0 9 13 15,0 8-10-15,0-1 1 0,0 0 0 0,0 1 7 16,-11 40 10-16,8-45-2 0,-1 0-5 0,-1 0-1 15,-2-2-4-15,-2 3-1 0,0 0-4 16,0 1 19-16,-3 1-7 0,0 3 6 0,-1 0-23 16,0 7-1-16,1-6-2 0,0-2-1 15,-1 0-1-15,6-4 5 0,-4-1-4 0,0-4 7 16,6-1-3-16,-3-6-1 0,5 2-14 16,1-2 2-16,2-6-2 0,0-10 5 0,0 1 1 0,9 17 0 15,4-17-2-15,7-3 3 0,5-2-10 16,0 1-1-16,5 1-2 0,3 0-8 0,-1-5-38 15,5 2 9-15,1 0-34 0,3 0-7 0,-1-1-38 16,-2-2-37-16,0-1-45 0,5 2 20 16,-23-2-118-16,9 0-57 0,8 0 32 0,46-11-279 15,-34 3 53-15,5 2 45 0,7-6 44 0,4-5 22 16,2-3 23-16,1-4 52 0,9-2 14 0,6-6 53 16,1-2 9-16,2 0-9 0,6-2 18 15</inkml:trace>
  <inkml:trace contextRef="#ctx0" brushRef="#br0" timeOffset="65957.22">21368 167 406 0,'0'0'222'0,"0"0"-27"16,0 0-8-16,0 0-5 0,0 0 2 0,0 0-8 16,0 0 4-16,0 0-10 0,0 0 6 15,0 0-25-15,0 0-9 0,0 0 1 0,0 0 12 16,0 0-36-16,0 0 7 0,14 11 0 0,5-13-24 16,3-1-26-16,4 0 4 0,3 2-27 15,9-4 6-15,0 3-26 0,5-1 14 0,9 0-1 16,-8 2-8-16,7-1 0 0,1 2-1 15,-31 0-21-15,9 0 9 0,2 0 0 0,-3 0-21 16,-3 0 17-16,-4 0 4 0,-3 0-6 0,-6 0-21 16,-1 0 8-16,-3 7 1 0,6 3 4 0,-12-7-7 15,2 1 0-15,1 0 6 0,-4 0-8 16,-2 1 9-16,1 0-6 0,-1-1-4 0,1 2 0 16,-4 0 4-16,3-1-2 0,2 4-4 0,-2-3 26 15,-1-1-33-15,7 3 6 0,-6-1 11 16,-4 0-26-16,3 2 22 0,1 0-7 0,3 2 18 15,-4-1-31-15,1 4 11 0,1 3 27 16,7 0 2-16,-4 7-26 0,-2-5 1 0,3 6 18 16,3 1-16-16,-8-14 12 0,0 7 11 0,20 30 21 15,-11-20-10-15,-3 0-21 0,6 3-2 16,-1 0-1-16,3 2 10 0,-1 1-3 0,1 0 34 16,1 2 7-16,3 1-25 0,-1 0 7 15,-2 0-6-15,2 1 14 0,1 0-17 16,-6 2 6-16,0 0 0 0,0 1-2 0,-5-9-14 15,-1-2 20-15,-1-4-21 0,3 2 12 0,-2 2-19 16,1 0 20-16,0-1 0 0,1 4-19 0,0-2 16 16,-1 6 6-16,1-1-5 0,1 4 1 0,-1 1-13 15,2 0 6-15,-1 4-6 0,2-2 8 16,-1 4-7-16,1 1 4 0,1 0-17 0,-1 1 10 16,4-2-11-16,-3-2-2 0,1 3 15 15,-2-1-1-15,5 0-3 0,-5 1-11 0,2-1 6 16,0 1 9-16,-2-1-9 0,1 1 9 0,-1-2-23 15,-2 0 20-15,4 0-1 0,-4 1 3 0,1 0-11 16,0 0 15-16,-2-2-3 0,0 0-6 0,0-3 1 16,-2 0-4-16,0 1 6 0,-1-3-2 15,1 1 1-15,-1 1-2 0,0-1 4 0,0 0-5 16,-1 0 0-16,-1 2-5 0,0-2 14 0,0 0-7 16,0-1-1-16,0 4-2 0,-1-1 1 15,0-1-2-15,0-1-3 0,-1 1-3 16,-1-1 6-16,3 2 5 0,-1-3 7 0,0 1-5 15,-1-1-6-15,1-3 1 0,-1 1 14 0,-1 1-13 16,2-2 12-16,0 1-18 0,-1 1 6 16,0-3-2-16,-1 1 9 0,0-1-2 0,2 1-14 15,-1-1 13-15,1 1-4 0,0 1-4 0,0-3 9 16,0-2-8-16,0 0-11 0,2 0 12 16,-1-1 5-16,0-1-10 0,0 0-5 15,1-1 13-15,-2-2 5 0,0 4-14 0,0 0 12 16,-2-19-13-16,0 9 16 0,0 2-20 0,0 0 17 15,0 1-16-15,0-2 0 0,0 1 14 0,0-3-14 16,0-1 8-16,0-1 11 0,0-3-7 16,0-3 1-16,-11 10 1 0,11-19-16 15,0 1 7-15,-1 0 4 0,-1 1-11 0,1-2 28 16,-1 1 0-16,-4 8-2 0,0 0-12 0,0-2 15 16,1-1-12-16,0-3-2 0,1 0 2 15,-6 2 0-15,4 0-11 0,-4 0 7 0,-2-2-11 16,-2 0 17-16,-1-2-22 0,-5 0 12 0,-6-2-16 15,11-4-11-15,-10 0-10 0,-4 0-30 16,-40-21-28-16,28 6-36 0,-6-2-28 0,2-2 15 16,-4-3-122-16,-4-2-40 0,-2-3 26 0,-5 1-275 15,-1-1 5-15,0-2 17 0,0 0 76 16,4 0 22-16,-2 1 29 0,4 2 32 0,2 3 31 16,2-1-6-16,1-1 23 0,1 4 30 15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ACD98-ED33-43C6-B3CD-34DC34CBD606}" type="datetimeFigureOut">
              <a:rPr lang="en-IN" smtClean="0"/>
              <a:t>11/03/22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77C1E-921C-4C48-A7F7-2F698852A17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720267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ACD98-ED33-43C6-B3CD-34DC34CBD606}" type="datetimeFigureOut">
              <a:rPr lang="en-IN" smtClean="0"/>
              <a:t>11/03/22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77C1E-921C-4C48-A7F7-2F698852A17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994525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ACD98-ED33-43C6-B3CD-34DC34CBD606}" type="datetimeFigureOut">
              <a:rPr lang="en-IN" smtClean="0"/>
              <a:t>11/03/22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77C1E-921C-4C48-A7F7-2F698852A17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361504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ACD98-ED33-43C6-B3CD-34DC34CBD606}" type="datetimeFigureOut">
              <a:rPr lang="en-IN" smtClean="0"/>
              <a:t>11/03/22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77C1E-921C-4C48-A7F7-2F698852A17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933664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ACD98-ED33-43C6-B3CD-34DC34CBD606}" type="datetimeFigureOut">
              <a:rPr lang="en-IN" smtClean="0"/>
              <a:t>11/03/22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77C1E-921C-4C48-A7F7-2F698852A17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203518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ACD98-ED33-43C6-B3CD-34DC34CBD606}" type="datetimeFigureOut">
              <a:rPr lang="en-IN" smtClean="0"/>
              <a:t>11/03/22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77C1E-921C-4C48-A7F7-2F698852A17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204462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ACD98-ED33-43C6-B3CD-34DC34CBD606}" type="datetimeFigureOut">
              <a:rPr lang="en-IN" smtClean="0"/>
              <a:t>11/03/22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77C1E-921C-4C48-A7F7-2F698852A17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014326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ACD98-ED33-43C6-B3CD-34DC34CBD606}" type="datetimeFigureOut">
              <a:rPr lang="en-IN" smtClean="0"/>
              <a:t>11/03/22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77C1E-921C-4C48-A7F7-2F698852A17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975693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ACD98-ED33-43C6-B3CD-34DC34CBD606}" type="datetimeFigureOut">
              <a:rPr lang="en-IN" smtClean="0"/>
              <a:t>11/03/22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77C1E-921C-4C48-A7F7-2F698852A17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336832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ACD98-ED33-43C6-B3CD-34DC34CBD606}" type="datetimeFigureOut">
              <a:rPr lang="en-IN" smtClean="0"/>
              <a:t>11/03/22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77C1E-921C-4C48-A7F7-2F698852A17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670708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ACD98-ED33-43C6-B3CD-34DC34CBD606}" type="datetimeFigureOut">
              <a:rPr lang="en-IN" smtClean="0"/>
              <a:t>11/03/22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77C1E-921C-4C48-A7F7-2F698852A17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660528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4ACD98-ED33-43C6-B3CD-34DC34CBD606}" type="datetimeFigureOut">
              <a:rPr lang="en-IN" smtClean="0"/>
              <a:t>11/03/22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777C1E-921C-4C48-A7F7-2F698852A17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11956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4.emf"/><Relationship Id="rId5" Type="http://schemas.openxmlformats.org/officeDocument/2006/relationships/customXml" Target="../ink/ink2.xml"/><Relationship Id="rId4" Type="http://schemas.openxmlformats.org/officeDocument/2006/relationships/image" Target="../media/image144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emf"/><Relationship Id="rId2" Type="http://schemas.openxmlformats.org/officeDocument/2006/relationships/customXml" Target="../ink/ink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0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7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emf"/><Relationship Id="rId2" Type="http://schemas.openxmlformats.org/officeDocument/2006/relationships/customXml" Target="../ink/ink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emf"/><Relationship Id="rId2" Type="http://schemas.openxmlformats.org/officeDocument/2006/relationships/customXml" Target="../ink/ink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emf"/><Relationship Id="rId2" Type="http://schemas.openxmlformats.org/officeDocument/2006/relationships/customXml" Target="../ink/ink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ustomXml" Target="../ink/ink14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50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ustomXml" Target="../ink/ink15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00.e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45.em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6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7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emf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1.e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0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3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6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AES Structure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0691" y="76602"/>
            <a:ext cx="5422408" cy="670105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5038560" y="751680"/>
              <a:ext cx="775080" cy="166356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033880" y="747360"/>
                <a:ext cx="786600" cy="167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Ink 4"/>
              <p14:cNvContentPartPr/>
              <p14:nvPr/>
            </p14:nvContentPartPr>
            <p14:xfrm>
              <a:off x="6058800" y="1199880"/>
              <a:ext cx="16200" cy="1404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055560" y="1190520"/>
                <a:ext cx="24120" cy="26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162230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45360" y="55080"/>
              <a:ext cx="8164440" cy="182592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400" y="46080"/>
                <a:ext cx="8190720" cy="1847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651738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4699" y="365125"/>
            <a:ext cx="11109101" cy="1325563"/>
          </a:xfrm>
        </p:spPr>
        <p:txBody>
          <a:bodyPr/>
          <a:lstStyle/>
          <a:p>
            <a:r>
              <a:rPr lang="en-IN" dirty="0"/>
              <a:t>Mix Columns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2609" y="1298843"/>
            <a:ext cx="8792770" cy="555915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10231200" y="3032640"/>
              <a:ext cx="316080" cy="22824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222920" y="3022200"/>
                <a:ext cx="334800" cy="249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592597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141840" y="36360"/>
              <a:ext cx="11452680" cy="682164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2480" y="27000"/>
                <a:ext cx="11468880" cy="6841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490890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449280" y="140760"/>
              <a:ext cx="11738880" cy="386784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44240" y="133920"/>
                <a:ext cx="11752560" cy="3882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880990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536400" y="447480"/>
              <a:ext cx="6431400" cy="579024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29920" y="440640"/>
                <a:ext cx="6445440" cy="5807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597262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809357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2650" y="1201558"/>
            <a:ext cx="7886700" cy="442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6003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AES Decryption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0300" y="832029"/>
            <a:ext cx="7391400" cy="521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4655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Inverse S-Box for AES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An inverse S-box is used for substitution bytes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3343" y="2312696"/>
            <a:ext cx="3832471" cy="411888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1107000" y="2678040"/>
              <a:ext cx="1104480" cy="73116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98720" y="2668680"/>
                <a:ext cx="1116000" cy="754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670489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Shift Rows-Decryption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6165" y="2288482"/>
            <a:ext cx="6918799" cy="322367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8544960" y="2906640"/>
              <a:ext cx="3407040" cy="190260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534160" y="2899440"/>
                <a:ext cx="3431520" cy="1922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856724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0300" y="1095375"/>
            <a:ext cx="7391400" cy="466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0897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Mix Columns in AES Decryption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36456" y="2522715"/>
            <a:ext cx="4076700" cy="18383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127" y="2436991"/>
            <a:ext cx="4171950" cy="20097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8914" y="4582128"/>
            <a:ext cx="2238375" cy="2952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6224" y="4582128"/>
            <a:ext cx="2943225" cy="2667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" name="Ink 2"/>
              <p14:cNvContentPartPr/>
              <p14:nvPr/>
            </p14:nvContentPartPr>
            <p14:xfrm>
              <a:off x="2455200" y="1870560"/>
              <a:ext cx="7286760" cy="50220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448000" y="1862280"/>
                <a:ext cx="7302600" cy="525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262601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0912" y="847725"/>
            <a:ext cx="5210175" cy="516255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2968920" y="3309480"/>
              <a:ext cx="658800" cy="135504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963880" y="3300480"/>
                <a:ext cx="667080" cy="1371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734752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/>
              <p14:cNvContentPartPr/>
              <p14:nvPr/>
            </p14:nvContentPartPr>
            <p14:xfrm>
              <a:off x="132840" y="44280"/>
              <a:ext cx="9505080" cy="610992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7080" y="35640"/>
                <a:ext cx="9521640" cy="6127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294200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2637" y="923925"/>
            <a:ext cx="8086725" cy="501015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8816760" y="1355400"/>
              <a:ext cx="1142640" cy="32400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805960" y="1347480"/>
                <a:ext cx="1163160" cy="344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830416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9093" y="365125"/>
            <a:ext cx="11044707" cy="1325563"/>
          </a:xfrm>
        </p:spPr>
        <p:txBody>
          <a:bodyPr/>
          <a:lstStyle/>
          <a:p>
            <a:r>
              <a:rPr lang="en-IN" dirty="0"/>
              <a:t>Substitute Bytes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1690" y="1530574"/>
            <a:ext cx="8380064" cy="489108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721994" y="6371933"/>
            <a:ext cx="1419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Input: S-box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237310" y="6195982"/>
            <a:ext cx="13136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Output: State array</a:t>
            </a:r>
          </a:p>
        </p:txBody>
      </p:sp>
    </p:spTree>
    <p:extLst>
      <p:ext uri="{BB962C8B-B14F-4D97-AF65-F5344CB8AC3E}">
        <p14:creationId xmlns:p14="http://schemas.microsoft.com/office/powerpoint/2010/main" val="22401544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05" y="0"/>
            <a:ext cx="6277245" cy="572432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/>
              <p14:cNvContentPartPr/>
              <p14:nvPr/>
            </p14:nvContentPartPr>
            <p14:xfrm>
              <a:off x="185400" y="262800"/>
              <a:ext cx="9719640" cy="188820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6400" y="257760"/>
                <a:ext cx="9739080" cy="1904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679686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0384" y="652730"/>
            <a:ext cx="8653990" cy="522003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9095040" y="1889280"/>
              <a:ext cx="1564920" cy="99828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090000" y="1883160"/>
                <a:ext cx="1580040" cy="1009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90217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Shift rows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8837" y="1947862"/>
            <a:ext cx="7934325" cy="296227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3138480" y="1217160"/>
              <a:ext cx="5040720" cy="204228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131280" y="1210680"/>
                <a:ext cx="5051520" cy="2053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081727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36</Words>
  <Application>Microsoft Macintosh PowerPoint</Application>
  <PresentationFormat>Widescreen</PresentationFormat>
  <Paragraphs>11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Office Theme</vt:lpstr>
      <vt:lpstr>AES Structure</vt:lpstr>
      <vt:lpstr>PowerPoint Presentation</vt:lpstr>
      <vt:lpstr>PowerPoint Presentation</vt:lpstr>
      <vt:lpstr>PowerPoint Presentation</vt:lpstr>
      <vt:lpstr>PowerPoint Presentation</vt:lpstr>
      <vt:lpstr>Substitute Bytes</vt:lpstr>
      <vt:lpstr>PowerPoint Presentation</vt:lpstr>
      <vt:lpstr>PowerPoint Presentation</vt:lpstr>
      <vt:lpstr>Shift rows</vt:lpstr>
      <vt:lpstr>PowerPoint Presentation</vt:lpstr>
      <vt:lpstr>Mix Columns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AES Decryption</vt:lpstr>
      <vt:lpstr>Inverse S-Box for AES</vt:lpstr>
      <vt:lpstr>Shift Rows-Decryption</vt:lpstr>
      <vt:lpstr>Mix Columns in AES Decryption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AES Structure</dc:title>
  <dc:creator>Admin</dc:creator>
  <cp:lastModifiedBy>PRASHANTH S</cp:lastModifiedBy>
  <cp:revision>2</cp:revision>
  <dcterms:created xsi:type="dcterms:W3CDTF">2022-03-09T10:50:22Z</dcterms:created>
  <dcterms:modified xsi:type="dcterms:W3CDTF">2022-03-11T04:29:44Z</dcterms:modified>
</cp:coreProperties>
</file>